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3.xml" ContentType="application/vnd.openxmlformats-officedocument.theme+xml"/>
  <Override PartName="/ppt/slideLayouts/slideLayout7.xml" ContentType="application/vnd.openxmlformats-officedocument.presentationml.slideLayout+xml"/>
  <Override PartName="/ppt/theme/theme4.xml" ContentType="application/vnd.openxmlformats-officedocument.theme+xml"/>
  <Override PartName="/ppt/slideLayouts/slideLayout8.xml" ContentType="application/vnd.openxmlformats-officedocument.presentationml.slideLayout+xml"/>
  <Override PartName="/ppt/theme/theme5.xml" ContentType="application/vnd.openxmlformats-officedocument.theme+xml"/>
  <Override PartName="/ppt/slideLayouts/slideLayout9.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9" r:id="rId1"/>
    <p:sldMasterId id="2147483837" r:id="rId2"/>
    <p:sldMasterId id="2147483846" r:id="rId3"/>
    <p:sldMasterId id="2147483858" r:id="rId4"/>
    <p:sldMasterId id="2147483902" r:id="rId5"/>
    <p:sldMasterId id="2147483881" r:id="rId6"/>
  </p:sldMasterIdLst>
  <p:notesMasterIdLst>
    <p:notesMasterId r:id="rId29"/>
  </p:notesMasterIdLst>
  <p:handoutMasterIdLst>
    <p:handoutMasterId r:id="rId30"/>
  </p:handoutMasterIdLst>
  <p:sldIdLst>
    <p:sldId id="693" r:id="rId7"/>
    <p:sldId id="717" r:id="rId8"/>
    <p:sldId id="723" r:id="rId9"/>
    <p:sldId id="724" r:id="rId10"/>
    <p:sldId id="276" r:id="rId11"/>
    <p:sldId id="726" r:id="rId12"/>
    <p:sldId id="277" r:id="rId13"/>
    <p:sldId id="278" r:id="rId14"/>
    <p:sldId id="727" r:id="rId15"/>
    <p:sldId id="279" r:id="rId16"/>
    <p:sldId id="280" r:id="rId17"/>
    <p:sldId id="728" r:id="rId18"/>
    <p:sldId id="729" r:id="rId19"/>
    <p:sldId id="730" r:id="rId20"/>
    <p:sldId id="731" r:id="rId21"/>
    <p:sldId id="282" r:id="rId22"/>
    <p:sldId id="283" r:id="rId23"/>
    <p:sldId id="284" r:id="rId24"/>
    <p:sldId id="732" r:id="rId25"/>
    <p:sldId id="285" r:id="rId26"/>
    <p:sldId id="718" r:id="rId27"/>
    <p:sldId id="680" r:id="rId28"/>
  </p:sldIdLst>
  <p:sldSz cx="12196763" cy="6858000"/>
  <p:notesSz cx="6805613" cy="9939338"/>
  <p:custDataLst>
    <p:tags r:id="rId31"/>
  </p:custDataLst>
  <p:defaultTex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609676" algn="l" rtl="0" fontAlgn="base">
      <a:spcBef>
        <a:spcPct val="0"/>
      </a:spcBef>
      <a:spcAft>
        <a:spcPct val="0"/>
      </a:spcAft>
      <a:defRPr kern="1200">
        <a:solidFill>
          <a:schemeClr val="tx1"/>
        </a:solidFill>
        <a:latin typeface="Calibri" pitchFamily="34" charset="0"/>
        <a:ea typeface="宋体" pitchFamily="2" charset="-122"/>
        <a:cs typeface="+mn-cs"/>
      </a:defRPr>
    </a:lvl2pPr>
    <a:lvl3pPr marL="1219352" algn="l" rtl="0" fontAlgn="base">
      <a:spcBef>
        <a:spcPct val="0"/>
      </a:spcBef>
      <a:spcAft>
        <a:spcPct val="0"/>
      </a:spcAft>
      <a:defRPr kern="1200">
        <a:solidFill>
          <a:schemeClr val="tx1"/>
        </a:solidFill>
        <a:latin typeface="Calibri" pitchFamily="34" charset="0"/>
        <a:ea typeface="宋体" pitchFamily="2" charset="-122"/>
        <a:cs typeface="+mn-cs"/>
      </a:defRPr>
    </a:lvl3pPr>
    <a:lvl4pPr marL="1829029" algn="l" rtl="0" fontAlgn="base">
      <a:spcBef>
        <a:spcPct val="0"/>
      </a:spcBef>
      <a:spcAft>
        <a:spcPct val="0"/>
      </a:spcAft>
      <a:defRPr kern="1200">
        <a:solidFill>
          <a:schemeClr val="tx1"/>
        </a:solidFill>
        <a:latin typeface="Calibri" pitchFamily="34" charset="0"/>
        <a:ea typeface="宋体" pitchFamily="2" charset="-122"/>
        <a:cs typeface="+mn-cs"/>
      </a:defRPr>
    </a:lvl4pPr>
    <a:lvl5pPr marL="2438705" algn="l" rtl="0" fontAlgn="base">
      <a:spcBef>
        <a:spcPct val="0"/>
      </a:spcBef>
      <a:spcAft>
        <a:spcPct val="0"/>
      </a:spcAft>
      <a:defRPr kern="1200">
        <a:solidFill>
          <a:schemeClr val="tx1"/>
        </a:solidFill>
        <a:latin typeface="Calibri" pitchFamily="34" charset="0"/>
        <a:ea typeface="宋体" pitchFamily="2" charset="-122"/>
        <a:cs typeface="+mn-cs"/>
      </a:defRPr>
    </a:lvl5pPr>
    <a:lvl6pPr marL="3048381" algn="l" defTabSz="1219352" rtl="0" eaLnBrk="1" latinLnBrk="0" hangingPunct="1">
      <a:defRPr kern="1200">
        <a:solidFill>
          <a:schemeClr val="tx1"/>
        </a:solidFill>
        <a:latin typeface="Calibri" pitchFamily="34" charset="0"/>
        <a:ea typeface="宋体" pitchFamily="2" charset="-122"/>
        <a:cs typeface="+mn-cs"/>
      </a:defRPr>
    </a:lvl6pPr>
    <a:lvl7pPr marL="3658057" algn="l" defTabSz="1219352" rtl="0" eaLnBrk="1" latinLnBrk="0" hangingPunct="1">
      <a:defRPr kern="1200">
        <a:solidFill>
          <a:schemeClr val="tx1"/>
        </a:solidFill>
        <a:latin typeface="Calibri" pitchFamily="34" charset="0"/>
        <a:ea typeface="宋体" pitchFamily="2" charset="-122"/>
        <a:cs typeface="+mn-cs"/>
      </a:defRPr>
    </a:lvl7pPr>
    <a:lvl8pPr marL="4267733" algn="l" defTabSz="1219352" rtl="0" eaLnBrk="1" latinLnBrk="0" hangingPunct="1">
      <a:defRPr kern="1200">
        <a:solidFill>
          <a:schemeClr val="tx1"/>
        </a:solidFill>
        <a:latin typeface="Calibri" pitchFamily="34" charset="0"/>
        <a:ea typeface="宋体" pitchFamily="2" charset="-122"/>
        <a:cs typeface="+mn-cs"/>
      </a:defRPr>
    </a:lvl8pPr>
    <a:lvl9pPr marL="4877410" algn="l" defTabSz="1219352" rtl="0" eaLnBrk="1" latinLnBrk="0" hangingPunct="1">
      <a:defRPr kern="1200">
        <a:solidFill>
          <a:schemeClr val="tx1"/>
        </a:solidFill>
        <a:latin typeface="Calibri" pitchFamily="34" charset="0"/>
        <a:ea typeface="宋体" pitchFamily="2" charset="-122"/>
        <a:cs typeface="+mn-cs"/>
      </a:defRPr>
    </a:lvl9pPr>
  </p:defaultTextStyle>
  <p:extLst>
    <p:ext uri="{EFAFB233-063F-42B5-8137-9DF3F51BA10A}">
      <p15:sldGuideLst xmlns:p15="http://schemas.microsoft.com/office/powerpoint/2012/main">
        <p15:guide id="1" orient="horz" pos="407" userDrawn="1">
          <p15:clr>
            <a:srgbClr val="A4A3A4"/>
          </p15:clr>
        </p15:guide>
        <p15:guide id="2" orient="horz" pos="708" userDrawn="1">
          <p15:clr>
            <a:srgbClr val="A4A3A4"/>
          </p15:clr>
        </p15:guide>
        <p15:guide id="3" orient="horz" pos="829" userDrawn="1">
          <p15:clr>
            <a:srgbClr val="A4A3A4"/>
          </p15:clr>
        </p15:guide>
        <p15:guide id="4" orient="horz" pos="2824" userDrawn="1">
          <p15:clr>
            <a:srgbClr val="A4A3A4"/>
          </p15:clr>
        </p15:guide>
        <p15:guide id="5" orient="horz" pos="3973" userDrawn="1">
          <p15:clr>
            <a:srgbClr val="A4A3A4"/>
          </p15:clr>
        </p15:guide>
        <p15:guide id="6" pos="7048" userDrawn="1">
          <p15:clr>
            <a:srgbClr val="A4A3A4"/>
          </p15:clr>
        </p15:guide>
        <p15:guide id="7" pos="635" userDrawn="1">
          <p15:clr>
            <a:srgbClr val="A4A3A4"/>
          </p15:clr>
        </p15:guide>
      </p15:sldGuideLst>
    </p:ext>
    <p:ext uri="{2D200454-40CA-4A62-9FC3-DE9A4176ACB9}">
      <p15:notesGuideLst xmlns:p15="http://schemas.microsoft.com/office/powerpoint/2012/main">
        <p15:guide id="1" orient="horz" pos="3131">
          <p15:clr>
            <a:srgbClr val="A4A3A4"/>
          </p15:clr>
        </p15:guide>
        <p15:guide id="2" pos="214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34393C"/>
    <a:srgbClr val="F78898"/>
    <a:srgbClr val="59595A"/>
    <a:srgbClr val="FFC000"/>
    <a:srgbClr val="384056"/>
    <a:srgbClr val="FFFFFF"/>
    <a:srgbClr val="0078D5"/>
    <a:srgbClr val="B1C0D4"/>
    <a:srgbClr val="FFB8B8"/>
    <a:srgbClr val="FFF3D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0A1B5D5-9B99-4C35-A422-299274C87663}" styleName="中度样式 1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38B1855-1B75-4FBE-930C-398BA8C253C6}" styleName="主题样式 2 - 强调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AF606853-7671-496A-8E4F-DF71F8EC918B}" styleName="深色样式 1 - 强调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561" autoAdjust="0"/>
    <p:restoredTop sz="91885" autoAdjust="0"/>
  </p:normalViewPr>
  <p:slideViewPr>
    <p:cSldViewPr showGuides="1">
      <p:cViewPr varScale="1">
        <p:scale>
          <a:sx n="116" d="100"/>
          <a:sy n="116" d="100"/>
        </p:scale>
        <p:origin x="208" y="328"/>
      </p:cViewPr>
      <p:guideLst>
        <p:guide orient="horz" pos="407"/>
        <p:guide orient="horz" pos="708"/>
        <p:guide orient="horz" pos="829"/>
        <p:guide orient="horz" pos="2824"/>
        <p:guide orient="horz" pos="3973"/>
        <p:guide pos="7048"/>
        <p:guide pos="635"/>
      </p:guideLst>
    </p:cSldViewPr>
  </p:slideViewPr>
  <p:notesTextViewPr>
    <p:cViewPr>
      <p:scale>
        <a:sx n="1" d="1"/>
        <a:sy n="1" d="1"/>
      </p:scale>
      <p:origin x="0" y="0"/>
    </p:cViewPr>
  </p:notesTextViewPr>
  <p:sorterViewPr>
    <p:cViewPr>
      <p:scale>
        <a:sx n="100" d="100"/>
        <a:sy n="100" d="100"/>
      </p:scale>
      <p:origin x="0" y="0"/>
    </p:cViewPr>
  </p:sorterViewPr>
  <p:notesViewPr>
    <p:cSldViewPr showGuides="1">
      <p:cViewPr varScale="1">
        <p:scale>
          <a:sx n="79" d="100"/>
          <a:sy n="79" d="100"/>
        </p:scale>
        <p:origin x="3954" y="96"/>
      </p:cViewPr>
      <p:guideLst>
        <p:guide orient="horz" pos="3131"/>
        <p:guide pos="2144"/>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 Type="http://schemas.openxmlformats.org/officeDocument/2006/relationships/slideMaster" Target="slideMasters/slideMaster3.xml"/><Relationship Id="rId21" Type="http://schemas.openxmlformats.org/officeDocument/2006/relationships/slide" Target="slides/slide15.xml"/><Relationship Id="rId34" Type="http://schemas.openxmlformats.org/officeDocument/2006/relationships/theme" Target="theme/theme1.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presProps" Target="presProps.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tags" Target="tags/tag1.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handoutMaster" Target="handoutMasters/handoutMaster1.xml"/><Relationship Id="rId35" Type="http://schemas.openxmlformats.org/officeDocument/2006/relationships/tableStyles" Target="tableStyles.xml"/><Relationship Id="rId8"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7330" name="Rectangle 2"/>
          <p:cNvSpPr>
            <a:spLocks noGrp="1" noChangeArrowheads="1"/>
          </p:cNvSpPr>
          <p:nvPr>
            <p:ph type="hdr" sz="quarter"/>
          </p:nvPr>
        </p:nvSpPr>
        <p:spPr bwMode="auto">
          <a:xfrm>
            <a:off x="0" y="0"/>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200">
                <a:ea typeface="宋体" pitchFamily="2" charset="-122"/>
              </a:defRPr>
            </a:lvl1pPr>
          </a:lstStyle>
          <a:p>
            <a:pPr>
              <a:defRPr/>
            </a:pPr>
            <a:endParaRPr lang="zh-CN" altLang="en-US"/>
          </a:p>
        </p:txBody>
      </p:sp>
      <p:sp>
        <p:nvSpPr>
          <p:cNvPr id="227331" name="Rectangle 3"/>
          <p:cNvSpPr>
            <a:spLocks noGrp="1" noChangeArrowheads="1"/>
          </p:cNvSpPr>
          <p:nvPr>
            <p:ph type="dt" sz="quarter" idx="1"/>
          </p:nvPr>
        </p:nvSpPr>
        <p:spPr bwMode="auto">
          <a:xfrm>
            <a:off x="3854939" y="0"/>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200">
                <a:ea typeface="宋体" pitchFamily="2" charset="-122"/>
              </a:defRPr>
            </a:lvl1pPr>
          </a:lstStyle>
          <a:p>
            <a:pPr>
              <a:defRPr/>
            </a:pPr>
            <a:fld id="{FD6B2986-D06E-4F3C-B19C-CC0A0E2B9416}" type="datetimeFigureOut">
              <a:rPr lang="zh-CN" altLang="en-US"/>
              <a:pPr>
                <a:defRPr/>
              </a:pPr>
              <a:t>2022/10/9</a:t>
            </a:fld>
            <a:endParaRPr lang="en-US" altLang="zh-CN"/>
          </a:p>
        </p:txBody>
      </p:sp>
      <p:sp>
        <p:nvSpPr>
          <p:cNvPr id="227332" name="Rectangle 4"/>
          <p:cNvSpPr>
            <a:spLocks noGrp="1" noChangeArrowheads="1"/>
          </p:cNvSpPr>
          <p:nvPr>
            <p:ph type="ftr" sz="quarter" idx="2"/>
          </p:nvPr>
        </p:nvSpPr>
        <p:spPr bwMode="auto">
          <a:xfrm>
            <a:off x="0"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0" hangingPunct="0">
              <a:defRPr sz="1200">
                <a:ea typeface="宋体" pitchFamily="2" charset="-122"/>
              </a:defRPr>
            </a:lvl1pPr>
          </a:lstStyle>
          <a:p>
            <a:pPr>
              <a:defRPr/>
            </a:pPr>
            <a:endParaRPr lang="en-US" altLang="zh-CN"/>
          </a:p>
        </p:txBody>
      </p:sp>
      <p:sp>
        <p:nvSpPr>
          <p:cNvPr id="227333" name="Rectangle 5"/>
          <p:cNvSpPr>
            <a:spLocks noGrp="1" noChangeArrowheads="1"/>
          </p:cNvSpPr>
          <p:nvPr>
            <p:ph type="sldNum" sz="quarter" idx="3"/>
          </p:nvPr>
        </p:nvSpPr>
        <p:spPr bwMode="auto">
          <a:xfrm>
            <a:off x="3854939"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0" hangingPunct="0">
              <a:defRPr sz="1200">
                <a:ea typeface="宋体" pitchFamily="2" charset="-122"/>
              </a:defRPr>
            </a:lvl1pPr>
          </a:lstStyle>
          <a:p>
            <a:pPr>
              <a:defRPr/>
            </a:pPr>
            <a:fld id="{4B569440-9C1A-4A13-B530-46C3A9E17375}" type="slidenum">
              <a:rPr lang="zh-CN" altLang="en-US"/>
              <a:pPr>
                <a:defRPr/>
              </a:pPr>
              <a:t>‹#›</a:t>
            </a:fld>
            <a:endParaRPr lang="en-US" altLang="zh-CN"/>
          </a:p>
        </p:txBody>
      </p:sp>
    </p:spTree>
    <p:extLst>
      <p:ext uri="{BB962C8B-B14F-4D97-AF65-F5344CB8AC3E}">
        <p14:creationId xmlns:p14="http://schemas.microsoft.com/office/powerpoint/2010/main" val="941739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9099" cy="496967"/>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54939" y="0"/>
            <a:ext cx="2949099" cy="496967"/>
          </a:xfrm>
          <a:prstGeom prst="rect">
            <a:avLst/>
          </a:prstGeom>
        </p:spPr>
        <p:txBody>
          <a:bodyPr vert="horz" lIns="91440" tIns="45720" rIns="91440" bIns="45720" rtlCol="0"/>
          <a:lstStyle>
            <a:lvl1pPr algn="r">
              <a:defRPr sz="1200"/>
            </a:lvl1pPr>
          </a:lstStyle>
          <a:p>
            <a:fld id="{C45443A1-D8F2-48CD-A659-3CEDBA8DF541}" type="datetimeFigureOut">
              <a:rPr lang="zh-CN" altLang="en-US" smtClean="0"/>
              <a:pPr/>
              <a:t>2022/10/9</a:t>
            </a:fld>
            <a:endParaRPr lang="zh-CN" altLang="en-US"/>
          </a:p>
        </p:txBody>
      </p:sp>
      <p:sp>
        <p:nvSpPr>
          <p:cNvPr id="4" name="幻灯片图像占位符 3"/>
          <p:cNvSpPr>
            <a:spLocks noGrp="1" noRot="1" noChangeAspect="1"/>
          </p:cNvSpPr>
          <p:nvPr>
            <p:ph type="sldImg" idx="2"/>
          </p:nvPr>
        </p:nvSpPr>
        <p:spPr>
          <a:xfrm>
            <a:off x="90488" y="746125"/>
            <a:ext cx="6624637" cy="3725863"/>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0562" y="4721186"/>
            <a:ext cx="5444490" cy="447270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440646"/>
            <a:ext cx="2949099" cy="49696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54939" y="9440646"/>
            <a:ext cx="2949099" cy="496967"/>
          </a:xfrm>
          <a:prstGeom prst="rect">
            <a:avLst/>
          </a:prstGeom>
        </p:spPr>
        <p:txBody>
          <a:bodyPr vert="horz" lIns="91440" tIns="45720" rIns="91440" bIns="45720" rtlCol="0" anchor="b"/>
          <a:lstStyle>
            <a:lvl1pPr algn="r">
              <a:defRPr sz="1200"/>
            </a:lvl1pPr>
          </a:lstStyle>
          <a:p>
            <a:fld id="{5DFA3554-790F-44C9-BFAE-3E6D5D7BE10A}" type="slidenum">
              <a:rPr lang="zh-CN" altLang="en-US" smtClean="0"/>
              <a:pPr/>
              <a:t>‹#›</a:t>
            </a:fld>
            <a:endParaRPr lang="zh-CN" altLang="en-US"/>
          </a:p>
        </p:txBody>
      </p:sp>
    </p:spTree>
    <p:extLst>
      <p:ext uri="{BB962C8B-B14F-4D97-AF65-F5344CB8AC3E}">
        <p14:creationId xmlns:p14="http://schemas.microsoft.com/office/powerpoint/2010/main" val="1407357595"/>
      </p:ext>
    </p:extLst>
  </p:cSld>
  <p:clrMap bg1="lt1" tx1="dk1" bg2="lt2" tx2="dk2" accent1="accent1" accent2="accent2" accent3="accent3" accent4="accent4" accent5="accent5" accent6="accent6" hlink="hlink" folHlink="folHlink"/>
  <p:notesStyle>
    <a:lvl1pPr marL="0" algn="l" defTabSz="1219352" rtl="0" eaLnBrk="1" latinLnBrk="0" hangingPunct="1">
      <a:defRPr sz="1600" kern="1200">
        <a:solidFill>
          <a:schemeClr val="tx1"/>
        </a:solidFill>
        <a:latin typeface="+mn-lt"/>
        <a:ea typeface="+mn-ea"/>
        <a:cs typeface="+mn-cs"/>
      </a:defRPr>
    </a:lvl1pPr>
    <a:lvl2pPr marL="609676" algn="l" defTabSz="1219352" rtl="0" eaLnBrk="1" latinLnBrk="0" hangingPunct="1">
      <a:defRPr sz="1600" kern="1200">
        <a:solidFill>
          <a:schemeClr val="tx1"/>
        </a:solidFill>
        <a:latin typeface="+mn-lt"/>
        <a:ea typeface="+mn-ea"/>
        <a:cs typeface="+mn-cs"/>
      </a:defRPr>
    </a:lvl2pPr>
    <a:lvl3pPr marL="1219352" algn="l" defTabSz="1219352" rtl="0" eaLnBrk="1" latinLnBrk="0" hangingPunct="1">
      <a:defRPr sz="1600" kern="1200">
        <a:solidFill>
          <a:schemeClr val="tx1"/>
        </a:solidFill>
        <a:latin typeface="+mn-lt"/>
        <a:ea typeface="+mn-ea"/>
        <a:cs typeface="+mn-cs"/>
      </a:defRPr>
    </a:lvl3pPr>
    <a:lvl4pPr marL="1829029" algn="l" defTabSz="1219352" rtl="0" eaLnBrk="1" latinLnBrk="0" hangingPunct="1">
      <a:defRPr sz="1600" kern="1200">
        <a:solidFill>
          <a:schemeClr val="tx1"/>
        </a:solidFill>
        <a:latin typeface="+mn-lt"/>
        <a:ea typeface="+mn-ea"/>
        <a:cs typeface="+mn-cs"/>
      </a:defRPr>
    </a:lvl4pPr>
    <a:lvl5pPr marL="2438705" algn="l" defTabSz="1219352" rtl="0" eaLnBrk="1" latinLnBrk="0" hangingPunct="1">
      <a:defRPr sz="1600" kern="1200">
        <a:solidFill>
          <a:schemeClr val="tx1"/>
        </a:solidFill>
        <a:latin typeface="+mn-lt"/>
        <a:ea typeface="+mn-ea"/>
        <a:cs typeface="+mn-cs"/>
      </a:defRPr>
    </a:lvl5pPr>
    <a:lvl6pPr marL="3048381" algn="l" defTabSz="1219352" rtl="0" eaLnBrk="1" latinLnBrk="0" hangingPunct="1">
      <a:defRPr sz="1600" kern="1200">
        <a:solidFill>
          <a:schemeClr val="tx1"/>
        </a:solidFill>
        <a:latin typeface="+mn-lt"/>
        <a:ea typeface="+mn-ea"/>
        <a:cs typeface="+mn-cs"/>
      </a:defRPr>
    </a:lvl6pPr>
    <a:lvl7pPr marL="3658057" algn="l" defTabSz="1219352" rtl="0" eaLnBrk="1" latinLnBrk="0" hangingPunct="1">
      <a:defRPr sz="1600" kern="1200">
        <a:solidFill>
          <a:schemeClr val="tx1"/>
        </a:solidFill>
        <a:latin typeface="+mn-lt"/>
        <a:ea typeface="+mn-ea"/>
        <a:cs typeface="+mn-cs"/>
      </a:defRPr>
    </a:lvl7pPr>
    <a:lvl8pPr marL="4267733" algn="l" defTabSz="1219352" rtl="0" eaLnBrk="1" latinLnBrk="0" hangingPunct="1">
      <a:defRPr sz="1600" kern="1200">
        <a:solidFill>
          <a:schemeClr val="tx1"/>
        </a:solidFill>
        <a:latin typeface="+mn-lt"/>
        <a:ea typeface="+mn-ea"/>
        <a:cs typeface="+mn-cs"/>
      </a:defRPr>
    </a:lvl8pPr>
    <a:lvl9pPr marL="4877410" algn="l" defTabSz="1219352"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PlaceHolder 1"/>
          <p:cNvSpPr>
            <a:spLocks noGrp="1" noRot="1" noChangeAspect="1"/>
          </p:cNvSpPr>
          <p:nvPr>
            <p:ph type="sldImg"/>
          </p:nvPr>
        </p:nvSpPr>
        <p:spPr>
          <a:xfrm>
            <a:off x="685800" y="1143000"/>
            <a:ext cx="5486400" cy="3086100"/>
          </a:xfrm>
          <a:prstGeom prst="rect">
            <a:avLst/>
          </a:prstGeom>
          <a:ln w="0">
            <a:noFill/>
          </a:ln>
        </p:spPr>
      </p:sp>
      <p:sp>
        <p:nvSpPr>
          <p:cNvPr id="2051" name="PlaceHolder 2"/>
          <p:cNvSpPr>
            <a:spLocks noGrp="1"/>
          </p:cNvSpPr>
          <p:nvPr>
            <p:ph type="body"/>
          </p:nvPr>
        </p:nvSpPr>
        <p:spPr>
          <a:xfrm>
            <a:off x="685800" y="4400640"/>
            <a:ext cx="5486040" cy="3600000"/>
          </a:xfrm>
          <a:prstGeom prst="rect">
            <a:avLst/>
          </a:prstGeom>
          <a:noFill/>
          <a:ln w="0">
            <a:noFill/>
          </a:ln>
        </p:spPr>
        <p:txBody>
          <a:bodyPr anchor="t">
            <a:noAutofit/>
          </a:bodyPr>
          <a:lstStyle/>
          <a:p>
            <a:endParaRPr lang="en-US" sz="2000" b="0" strike="noStrike" spc="-1">
              <a:latin typeface="Arial"/>
            </a:endParaRPr>
          </a:p>
        </p:txBody>
      </p:sp>
      <p:sp>
        <p:nvSpPr>
          <p:cNvPr id="2052" name="PlaceHolder 3"/>
          <p:cNvSpPr>
            <a:spLocks noGrp="1"/>
          </p:cNvSpPr>
          <p:nvPr>
            <p:ph type="sldNum" idx="10"/>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94972D7B-4788-4011-AFF5-19D09FEE8B61}" type="slidenum">
              <a:rPr lang="en-US" sz="1200" b="0" strike="noStrike" spc="-1">
                <a:latin typeface="Times New Roman"/>
              </a:rPr>
              <a:t>3</a:t>
            </a:fld>
            <a:endParaRPr lang="en-US" sz="1200" b="0" strike="noStrike" spc="-1">
              <a:latin typeface="Times New Roman"/>
            </a:endParaRPr>
          </a:p>
        </p:txBody>
      </p:sp>
    </p:spTree>
    <p:extLst>
      <p:ext uri="{BB962C8B-B14F-4D97-AF65-F5344CB8AC3E}">
        <p14:creationId xmlns:p14="http://schemas.microsoft.com/office/powerpoint/2010/main" val="2828576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PlaceHolder 1"/>
          <p:cNvSpPr>
            <a:spLocks noGrp="1" noRot="1" noChangeAspect="1"/>
          </p:cNvSpPr>
          <p:nvPr>
            <p:ph type="sldImg"/>
          </p:nvPr>
        </p:nvSpPr>
        <p:spPr>
          <a:xfrm>
            <a:off x="685800" y="1143000"/>
            <a:ext cx="5486400" cy="3086100"/>
          </a:xfrm>
          <a:prstGeom prst="rect">
            <a:avLst/>
          </a:prstGeom>
          <a:ln w="0">
            <a:noFill/>
          </a:ln>
        </p:spPr>
      </p:sp>
      <p:sp>
        <p:nvSpPr>
          <p:cNvPr id="2051" name="PlaceHolder 2"/>
          <p:cNvSpPr>
            <a:spLocks noGrp="1"/>
          </p:cNvSpPr>
          <p:nvPr>
            <p:ph type="body"/>
          </p:nvPr>
        </p:nvSpPr>
        <p:spPr>
          <a:xfrm>
            <a:off x="685800" y="4400640"/>
            <a:ext cx="5486040" cy="3600000"/>
          </a:xfrm>
          <a:prstGeom prst="rect">
            <a:avLst/>
          </a:prstGeom>
          <a:noFill/>
          <a:ln w="0">
            <a:noFill/>
          </a:ln>
        </p:spPr>
        <p:txBody>
          <a:bodyPr anchor="t">
            <a:noAutofit/>
          </a:bodyPr>
          <a:lstStyle/>
          <a:p>
            <a:endParaRPr lang="en-US" sz="2000" b="0" strike="noStrike" spc="-1">
              <a:latin typeface="Arial"/>
            </a:endParaRPr>
          </a:p>
        </p:txBody>
      </p:sp>
      <p:sp>
        <p:nvSpPr>
          <p:cNvPr id="2052" name="PlaceHolder 3"/>
          <p:cNvSpPr>
            <a:spLocks noGrp="1"/>
          </p:cNvSpPr>
          <p:nvPr>
            <p:ph type="sldNum" idx="10"/>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94972D7B-4788-4011-AFF5-19D09FEE8B61}" type="slidenum">
              <a:rPr lang="en-US" sz="1200" b="0" strike="noStrike" spc="-1">
                <a:latin typeface="Times New Roman"/>
              </a:rPr>
              <a:t>4</a:t>
            </a:fld>
            <a:endParaRPr lang="en-US" sz="1200" b="0" strike="noStrike" spc="-1">
              <a:latin typeface="Times New Roman"/>
            </a:endParaRPr>
          </a:p>
        </p:txBody>
      </p:sp>
    </p:spTree>
    <p:extLst>
      <p:ext uri="{BB962C8B-B14F-4D97-AF65-F5344CB8AC3E}">
        <p14:creationId xmlns:p14="http://schemas.microsoft.com/office/powerpoint/2010/main" val="14625352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7" name="PlaceHolder 1"/>
          <p:cNvSpPr>
            <a:spLocks noGrp="1" noRot="1" noChangeAspect="1"/>
          </p:cNvSpPr>
          <p:nvPr>
            <p:ph type="sldImg"/>
          </p:nvPr>
        </p:nvSpPr>
        <p:spPr>
          <a:xfrm>
            <a:off x="685800" y="1143000"/>
            <a:ext cx="5486400" cy="3086100"/>
          </a:xfrm>
          <a:prstGeom prst="rect">
            <a:avLst/>
          </a:prstGeom>
          <a:ln w="0">
            <a:noFill/>
          </a:ln>
        </p:spPr>
      </p:sp>
      <p:sp>
        <p:nvSpPr>
          <p:cNvPr id="2078" name="PlaceHolder 2"/>
          <p:cNvSpPr>
            <a:spLocks noGrp="1"/>
          </p:cNvSpPr>
          <p:nvPr>
            <p:ph type="body"/>
          </p:nvPr>
        </p:nvSpPr>
        <p:spPr>
          <a:xfrm>
            <a:off x="685800" y="4400640"/>
            <a:ext cx="5486040" cy="3600000"/>
          </a:xfrm>
          <a:prstGeom prst="rect">
            <a:avLst/>
          </a:prstGeom>
          <a:noFill/>
          <a:ln w="0">
            <a:noFill/>
          </a:ln>
        </p:spPr>
        <p:txBody>
          <a:bodyPr anchor="t">
            <a:noAutofit/>
          </a:bodyPr>
          <a:lstStyle/>
          <a:p>
            <a:endParaRPr lang="en-US" sz="2000" b="0" strike="noStrike" spc="-1">
              <a:latin typeface="Arial"/>
            </a:endParaRPr>
          </a:p>
        </p:txBody>
      </p:sp>
      <p:sp>
        <p:nvSpPr>
          <p:cNvPr id="2079" name="PlaceHolder 3"/>
          <p:cNvSpPr>
            <a:spLocks noGrp="1"/>
          </p:cNvSpPr>
          <p:nvPr>
            <p:ph type="sldNum" idx="19"/>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D4447E40-44DD-483E-8D0D-76970A7542F8}" type="slidenum">
              <a:rPr lang="en-US" sz="1200" b="0" strike="noStrike" spc="-1">
                <a:latin typeface="Times New Roman"/>
              </a:rPr>
              <a:t>9</a:t>
            </a:fld>
            <a:endParaRPr lang="en-US" sz="1200" b="0" strike="noStrike" spc="-1">
              <a:latin typeface="Times New Roman"/>
            </a:endParaRPr>
          </a:p>
        </p:txBody>
      </p:sp>
    </p:spTree>
    <p:extLst>
      <p:ext uri="{BB962C8B-B14F-4D97-AF65-F5344CB8AC3E}">
        <p14:creationId xmlns:p14="http://schemas.microsoft.com/office/powerpoint/2010/main" val="2724429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7" name="PlaceHolder 1"/>
          <p:cNvSpPr>
            <a:spLocks noGrp="1" noRot="1" noChangeAspect="1"/>
          </p:cNvSpPr>
          <p:nvPr>
            <p:ph type="sldImg"/>
          </p:nvPr>
        </p:nvSpPr>
        <p:spPr>
          <a:xfrm>
            <a:off x="685800" y="1143000"/>
            <a:ext cx="5486400" cy="3086100"/>
          </a:xfrm>
          <a:prstGeom prst="rect">
            <a:avLst/>
          </a:prstGeom>
          <a:ln w="0">
            <a:noFill/>
          </a:ln>
        </p:spPr>
      </p:sp>
      <p:sp>
        <p:nvSpPr>
          <p:cNvPr id="2078" name="PlaceHolder 2"/>
          <p:cNvSpPr>
            <a:spLocks noGrp="1"/>
          </p:cNvSpPr>
          <p:nvPr>
            <p:ph type="body"/>
          </p:nvPr>
        </p:nvSpPr>
        <p:spPr>
          <a:xfrm>
            <a:off x="685800" y="4400640"/>
            <a:ext cx="5486040" cy="3600000"/>
          </a:xfrm>
          <a:prstGeom prst="rect">
            <a:avLst/>
          </a:prstGeom>
          <a:noFill/>
          <a:ln w="0">
            <a:noFill/>
          </a:ln>
        </p:spPr>
        <p:txBody>
          <a:bodyPr anchor="t">
            <a:noAutofit/>
          </a:bodyPr>
          <a:lstStyle/>
          <a:p>
            <a:endParaRPr lang="en-US" sz="2000" b="0" strike="noStrike" spc="-1">
              <a:latin typeface="Arial"/>
            </a:endParaRPr>
          </a:p>
        </p:txBody>
      </p:sp>
      <p:sp>
        <p:nvSpPr>
          <p:cNvPr id="2079" name="PlaceHolder 3"/>
          <p:cNvSpPr>
            <a:spLocks noGrp="1"/>
          </p:cNvSpPr>
          <p:nvPr>
            <p:ph type="sldNum" idx="19"/>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D4447E40-44DD-483E-8D0D-76970A7542F8}" type="slidenum">
              <a:rPr lang="en-US" sz="1200" b="0" strike="noStrike" spc="-1">
                <a:latin typeface="Times New Roman"/>
              </a:rPr>
              <a:t>10</a:t>
            </a:fld>
            <a:endParaRPr lang="en-US" sz="1200" b="0" strike="noStrike" spc="-1">
              <a:latin typeface="Times New Roman"/>
            </a:endParaRPr>
          </a:p>
        </p:txBody>
      </p:sp>
    </p:spTree>
    <p:extLst>
      <p:ext uri="{BB962C8B-B14F-4D97-AF65-F5344CB8AC3E}">
        <p14:creationId xmlns:p14="http://schemas.microsoft.com/office/powerpoint/2010/main" val="19699496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15F9B1A9-CAEA-4E40-9659-3AAA2EAEEC3C}" type="slidenum">
              <a:rPr lang="en-US" altLang="zh-CN" smtClean="0">
                <a:solidFill>
                  <a:prstClr val="black"/>
                </a:solidFill>
              </a:rPr>
              <a:pPr/>
              <a:t>22</a:t>
            </a:fld>
            <a:endParaRPr lang="en-US" altLang="zh-CN">
              <a:solidFill>
                <a:prstClr val="black"/>
              </a:solidFill>
            </a:endParaRPr>
          </a:p>
        </p:txBody>
      </p:sp>
      <p:sp>
        <p:nvSpPr>
          <p:cNvPr id="76803" name="Rectangle 7"/>
          <p:cNvSpPr txBox="1">
            <a:spLocks noGrp="1" noChangeArrowheads="1"/>
          </p:cNvSpPr>
          <p:nvPr/>
        </p:nvSpPr>
        <p:spPr bwMode="auto">
          <a:xfrm>
            <a:off x="3855773" y="9441815"/>
            <a:ext cx="2949840" cy="497525"/>
          </a:xfrm>
          <a:prstGeom prst="rect">
            <a:avLst/>
          </a:prstGeom>
          <a:noFill/>
          <a:ln w="9525">
            <a:noFill/>
            <a:miter lim="800000"/>
            <a:headEnd/>
            <a:tailEnd/>
          </a:ln>
        </p:spPr>
        <p:txBody>
          <a:bodyPr lIns="93177" tIns="46589" rIns="93177" bIns="46589" anchor="b"/>
          <a:lstStyle/>
          <a:p>
            <a:pPr algn="r" defTabSz="931863" eaLnBrk="0" hangingPunct="0"/>
            <a:fld id="{BCC2ABD3-6192-4FC8-9429-95EBDAE7C5C1}" type="slidenum">
              <a:rPr lang="en-US" altLang="zh-CN" sz="1200">
                <a:solidFill>
                  <a:prstClr val="black"/>
                </a:solidFill>
                <a:ea typeface="MS PGothic" pitchFamily="34" charset="-128"/>
              </a:rPr>
              <a:pPr algn="r" defTabSz="931863" eaLnBrk="0" hangingPunct="0"/>
              <a:t>22</a:t>
            </a:fld>
            <a:endParaRPr lang="en-US" altLang="zh-CN" sz="1200">
              <a:solidFill>
                <a:prstClr val="black"/>
              </a:solidFill>
              <a:ea typeface="MS PGothic" pitchFamily="34" charset="-128"/>
            </a:endParaRPr>
          </a:p>
        </p:txBody>
      </p:sp>
      <p:sp>
        <p:nvSpPr>
          <p:cNvPr id="76804" name="Rectangle 2"/>
          <p:cNvSpPr>
            <a:spLocks noGrp="1" noRot="1" noChangeAspect="1" noChangeArrowheads="1" noTextEdit="1"/>
          </p:cNvSpPr>
          <p:nvPr>
            <p:ph type="sldImg"/>
          </p:nvPr>
        </p:nvSpPr>
        <p:spPr bwMode="auto">
          <a:xfrm>
            <a:off x="90488" y="746125"/>
            <a:ext cx="6624637" cy="3725863"/>
          </a:xfrm>
          <a:noFill/>
          <a:ln>
            <a:solidFill>
              <a:srgbClr val="000000"/>
            </a:solidFill>
            <a:miter lim="800000"/>
            <a:headEnd/>
            <a:tailEnd/>
          </a:ln>
        </p:spPr>
      </p:sp>
      <p:sp>
        <p:nvSpPr>
          <p:cNvPr id="103429" name="Rectangle 3"/>
          <p:cNvSpPr>
            <a:spLocks noGrp="1" noChangeArrowheads="1"/>
          </p:cNvSpPr>
          <p:nvPr>
            <p:ph type="body" idx="1"/>
          </p:nvPr>
        </p:nvSpPr>
        <p:spPr>
          <a:xfrm>
            <a:off x="907523" y="4722499"/>
            <a:ext cx="4990571" cy="4471351"/>
          </a:xfrm>
          <a:ln/>
        </p:spPr>
        <p:txBody>
          <a:bodyPr lIns="93177" tIns="46589" rIns="93177" bIns="46589"/>
          <a:lstStyle/>
          <a:p>
            <a:pPr eaLnBrk="1" fontAlgn="auto" hangingPunct="1">
              <a:spcBef>
                <a:spcPts val="0"/>
              </a:spcBef>
              <a:spcAft>
                <a:spcPts val="0"/>
              </a:spcAft>
              <a:defRPr/>
            </a:pPr>
            <a:endParaRPr lang="en-US" altLang="zh-CN" b="0" dirty="0"/>
          </a:p>
        </p:txBody>
      </p:sp>
    </p:spTree>
    <p:extLst>
      <p:ext uri="{BB962C8B-B14F-4D97-AF65-F5344CB8AC3E}">
        <p14:creationId xmlns:p14="http://schemas.microsoft.com/office/powerpoint/2010/main" val="40189897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标题 1"/>
          <p:cNvSpPr>
            <a:spLocks noGrp="1"/>
          </p:cNvSpPr>
          <p:nvPr>
            <p:ph type="title"/>
          </p:nvPr>
        </p:nvSpPr>
        <p:spPr>
          <a:xfrm>
            <a:off x="623635" y="2085266"/>
            <a:ext cx="8067034" cy="2207832"/>
          </a:xfrm>
          <a:prstGeom prst="rect">
            <a:avLst/>
          </a:prstGeom>
        </p:spPr>
        <p:txBody>
          <a:bodyPr anchor="ctr"/>
          <a:lstStyle>
            <a:lvl1pPr>
              <a:lnSpc>
                <a:spcPct val="100000"/>
              </a:lnSpc>
              <a:defRPr sz="9600">
                <a:solidFill>
                  <a:schemeClr val="tx1">
                    <a:lumMod val="75000"/>
                    <a:lumOff val="25000"/>
                  </a:schemeClr>
                </a:solidFill>
                <a:latin typeface="+mj-ea"/>
                <a:ea typeface="+mj-ea"/>
              </a:defRPr>
            </a:lvl1pPr>
          </a:lstStyle>
          <a:p>
            <a:r>
              <a:rPr lang="zh-CN" altLang="en-US" dirty="0"/>
              <a:t>单击此处编辑母版标题样式</a:t>
            </a:r>
          </a:p>
        </p:txBody>
      </p:sp>
      <p:sp>
        <p:nvSpPr>
          <p:cNvPr id="7" name="副标题 2"/>
          <p:cNvSpPr>
            <a:spLocks noGrp="1"/>
          </p:cNvSpPr>
          <p:nvPr>
            <p:ph type="subTitle" idx="11"/>
          </p:nvPr>
        </p:nvSpPr>
        <p:spPr>
          <a:xfrm>
            <a:off x="653178" y="4797152"/>
            <a:ext cx="5954987" cy="768086"/>
          </a:xfrm>
          <a:prstGeom prst="rect">
            <a:avLst/>
          </a:prstGeom>
        </p:spPr>
        <p:txBody>
          <a:bodyPr anchor="ctr"/>
          <a:lstStyle>
            <a:lvl1pPr marL="0" indent="0" algn="l" fontAlgn="t">
              <a:buNone/>
              <a:defRPr sz="2133" b="0">
                <a:solidFill>
                  <a:schemeClr val="tx1">
                    <a:lumMod val="75000"/>
                    <a:lumOff val="25000"/>
                  </a:schemeClr>
                </a:solidFill>
                <a:latin typeface="+mj-ea"/>
                <a:ea typeface="+mj-ea"/>
              </a:defRPr>
            </a:lvl1pPr>
            <a:lvl2pPr marL="609402" indent="0" algn="ctr">
              <a:buNone/>
              <a:defRPr>
                <a:solidFill>
                  <a:schemeClr val="tx1">
                    <a:tint val="75000"/>
                  </a:schemeClr>
                </a:solidFill>
              </a:defRPr>
            </a:lvl2pPr>
            <a:lvl3pPr marL="1218804" indent="0" algn="ctr">
              <a:buNone/>
              <a:defRPr>
                <a:solidFill>
                  <a:schemeClr val="tx1">
                    <a:tint val="75000"/>
                  </a:schemeClr>
                </a:solidFill>
              </a:defRPr>
            </a:lvl3pPr>
            <a:lvl4pPr marL="1828206" indent="0" algn="ctr">
              <a:buNone/>
              <a:defRPr>
                <a:solidFill>
                  <a:schemeClr val="tx1">
                    <a:tint val="75000"/>
                  </a:schemeClr>
                </a:solidFill>
              </a:defRPr>
            </a:lvl4pPr>
            <a:lvl5pPr marL="2437608" indent="0" algn="ctr">
              <a:buNone/>
              <a:defRPr>
                <a:solidFill>
                  <a:schemeClr val="tx1">
                    <a:tint val="75000"/>
                  </a:schemeClr>
                </a:solidFill>
              </a:defRPr>
            </a:lvl5pPr>
            <a:lvl6pPr marL="3047009" indent="0" algn="ctr">
              <a:buNone/>
              <a:defRPr>
                <a:solidFill>
                  <a:schemeClr val="tx1">
                    <a:tint val="75000"/>
                  </a:schemeClr>
                </a:solidFill>
              </a:defRPr>
            </a:lvl6pPr>
            <a:lvl7pPr marL="3656411" indent="0" algn="ctr">
              <a:buNone/>
              <a:defRPr>
                <a:solidFill>
                  <a:schemeClr val="tx1">
                    <a:tint val="75000"/>
                  </a:schemeClr>
                </a:solidFill>
              </a:defRPr>
            </a:lvl7pPr>
            <a:lvl8pPr marL="4265813" indent="0" algn="ctr">
              <a:buNone/>
              <a:defRPr>
                <a:solidFill>
                  <a:schemeClr val="tx1">
                    <a:tint val="75000"/>
                  </a:schemeClr>
                </a:solidFill>
              </a:defRPr>
            </a:lvl8pPr>
            <a:lvl9pPr marL="4875215" indent="0" algn="ctr">
              <a:buNone/>
              <a:defRPr>
                <a:solidFill>
                  <a:schemeClr val="tx1">
                    <a:tint val="75000"/>
                  </a:schemeClr>
                </a:solidFill>
              </a:defRPr>
            </a:lvl9pPr>
          </a:lstStyle>
          <a:p>
            <a:r>
              <a:rPr lang="zh-CN" altLang="en-US" dirty="0"/>
              <a:t>单击此处编辑母版副标题样式</a:t>
            </a:r>
            <a:endParaRPr lang="zh-CN" altLang="zh-CN" dirty="0"/>
          </a:p>
        </p:txBody>
      </p:sp>
    </p:spTree>
    <p:extLst>
      <p:ext uri="{BB962C8B-B14F-4D97-AF65-F5344CB8AC3E}">
        <p14:creationId xmlns:p14="http://schemas.microsoft.com/office/powerpoint/2010/main" val="6193665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10" name="标题 1"/>
          <p:cNvSpPr>
            <a:spLocks noGrp="1"/>
          </p:cNvSpPr>
          <p:nvPr>
            <p:ph type="ctrTitle"/>
          </p:nvPr>
        </p:nvSpPr>
        <p:spPr>
          <a:xfrm>
            <a:off x="239443" y="899614"/>
            <a:ext cx="6531276" cy="2387600"/>
          </a:xfrm>
          <a:prstGeom prst="rect">
            <a:avLst/>
          </a:prstGeom>
        </p:spPr>
        <p:txBody>
          <a:bodyPr anchor="ctr">
            <a:normAutofit/>
          </a:bodyPr>
          <a:lstStyle>
            <a:lvl1pPr algn="l">
              <a:defRPr>
                <a:latin typeface="微软雅黑" panose="020B0503020204020204" pitchFamily="34" charset="-122"/>
                <a:ea typeface="微软雅黑" panose="020B0503020204020204" pitchFamily="34" charset="-122"/>
              </a:defRPr>
            </a:lvl1pPr>
          </a:lstStyle>
          <a:p>
            <a:endParaRPr lang="en-US" sz="4798" dirty="0">
              <a:solidFill>
                <a:schemeClr val="bg1"/>
              </a:solidFill>
            </a:endParaRPr>
          </a:p>
        </p:txBody>
      </p:sp>
      <p:sp>
        <p:nvSpPr>
          <p:cNvPr id="11" name="副标题 2"/>
          <p:cNvSpPr>
            <a:spLocks noGrp="1"/>
          </p:cNvSpPr>
          <p:nvPr>
            <p:ph type="subTitle" idx="1"/>
          </p:nvPr>
        </p:nvSpPr>
        <p:spPr>
          <a:xfrm>
            <a:off x="239443" y="3429000"/>
            <a:ext cx="6531276" cy="885327"/>
          </a:xfrm>
          <a:prstGeom prst="rect">
            <a:avLst/>
          </a:prstGeom>
        </p:spPr>
        <p:txBody>
          <a:bodyPr anchor="ctr"/>
          <a:lstStyle>
            <a:lvl1pPr marL="0" indent="0" algn="l">
              <a:buNone/>
              <a:defRPr>
                <a:latin typeface="微软雅黑" panose="020B0503020204020204" pitchFamily="34" charset="-122"/>
                <a:ea typeface="微软雅黑" panose="020B0503020204020204" pitchFamily="34" charset="-122"/>
              </a:defRPr>
            </a:lvl1pPr>
          </a:lstStyle>
          <a:p>
            <a:endParaRPr lang="en-US" altLang="zh-CN" dirty="0">
              <a:solidFill>
                <a:schemeClr val="bg1"/>
              </a:solidFill>
            </a:endParaRPr>
          </a:p>
        </p:txBody>
      </p:sp>
    </p:spTree>
    <p:extLst>
      <p:ext uri="{BB962C8B-B14F-4D97-AF65-F5344CB8AC3E}">
        <p14:creationId xmlns:p14="http://schemas.microsoft.com/office/powerpoint/2010/main" val="1535817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319530"/>
            <a:ext cx="10963473" cy="589190"/>
          </a:xfrm>
          <a:prstGeom prst="rect">
            <a:avLst/>
          </a:prstGeom>
        </p:spPr>
        <p:txBody>
          <a:bodyPr/>
          <a:lstStyle>
            <a:lvl1pPr>
              <a:defRPr kumimoji="0" lang="zh-CN" altLang="en-US" sz="3199"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600203"/>
            <a:ext cx="5290949"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600203"/>
            <a:ext cx="5290949" cy="4525736"/>
          </a:xfrm>
          <a:prstGeom prst="rect">
            <a:avLst/>
          </a:prstGeom>
        </p:spPr>
        <p:txBody>
          <a:bodyPr/>
          <a:lstStyle>
            <a:lvl1pPr marL="239106" indent="-239106">
              <a:lnSpc>
                <a:spcPct val="150000"/>
              </a:lnSpc>
              <a:spcBef>
                <a:spcPts val="0"/>
              </a:spcBef>
              <a:buClr>
                <a:schemeClr val="accent2">
                  <a:lumMod val="90000"/>
                </a:schemeClr>
              </a:buClr>
              <a:defRPr sz="2133" b="0">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66">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599">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2650440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344304"/>
            <a:ext cx="10731329" cy="589190"/>
          </a:xfrm>
          <a:prstGeom prst="rect">
            <a:avLst/>
          </a:prstGeom>
        </p:spPr>
        <p:txBody>
          <a:bodyPr/>
          <a:lstStyle>
            <a:lvl1pPr>
              <a:defRPr kumimoji="0" lang="zh-CN" altLang="en-US" sz="3199"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600203"/>
            <a:ext cx="10731328"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8979121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32719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344304"/>
            <a:ext cx="10963473" cy="589190"/>
          </a:xfrm>
          <a:prstGeom prst="rect">
            <a:avLst/>
          </a:prstGeom>
        </p:spPr>
        <p:txBody>
          <a:bodyPr/>
          <a:lstStyle>
            <a:lvl1pPr>
              <a:defRPr kumimoji="0" lang="zh-CN" altLang="en-US" sz="3199"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600203"/>
            <a:ext cx="10963473"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6361794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5" y="620688"/>
            <a:ext cx="10963473" cy="589190"/>
          </a:xfrm>
          <a:prstGeom prst="rect">
            <a:avLst/>
          </a:prstGeom>
        </p:spPr>
        <p:txBody>
          <a:bodyPr/>
          <a:lstStyle>
            <a:lvl1pPr>
              <a:defRPr kumimoji="0" lang="zh-CN" altLang="en-US" sz="3199" b="1" i="0" u="none" strike="noStrike" kern="0" cap="none" spc="0" normalizeH="0" baseline="0" dirty="0">
                <a:ln>
                  <a:noFill/>
                </a:ln>
                <a:solidFill>
                  <a:srgbClr val="F78898"/>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628800"/>
            <a:ext cx="10963473" cy="4525736"/>
          </a:xfrm>
          <a:prstGeom prst="rect">
            <a:avLst/>
          </a:prstGeom>
          <a:solidFill>
            <a:schemeClr val="bg1"/>
          </a:solid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7710201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344304"/>
            <a:ext cx="10963473" cy="589190"/>
          </a:xfrm>
          <a:prstGeom prst="rect">
            <a:avLst/>
          </a:prstGeom>
        </p:spPr>
        <p:txBody>
          <a:bodyPr anchor="ctr"/>
          <a:lstStyle>
            <a:lvl1pPr>
              <a:defRPr sz="3200"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10" name="内容占位符 2"/>
          <p:cNvSpPr>
            <a:spLocks noGrp="1"/>
          </p:cNvSpPr>
          <p:nvPr>
            <p:ph sz="half" idx="1"/>
          </p:nvPr>
        </p:nvSpPr>
        <p:spPr>
          <a:xfrm>
            <a:off x="719684" y="1413398"/>
            <a:ext cx="10757396" cy="4525736"/>
          </a:xfrm>
          <a:prstGeom prst="rect">
            <a:avLst/>
          </a:prstGeom>
        </p:spPr>
        <p:txBody>
          <a:bodyPr/>
          <a:lstStyle>
            <a:lvl1pPr marL="239106" indent="-239106">
              <a:lnSpc>
                <a:spcPct val="150000"/>
              </a:lnSpc>
              <a:spcBef>
                <a:spcPts val="0"/>
              </a:spcBef>
              <a:buClr>
                <a:schemeClr val="accent2">
                  <a:lumMod val="90000"/>
                </a:schemeClr>
              </a:buClr>
              <a:defRPr sz="2133" b="0">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66">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599">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1407507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4" name="Rectangle 5"/>
          <p:cNvSpPr>
            <a:spLocks noChangeArrowheads="1"/>
          </p:cNvSpPr>
          <p:nvPr userDrawn="1"/>
        </p:nvSpPr>
        <p:spPr bwMode="auto">
          <a:xfrm>
            <a:off x="8493235" y="6504275"/>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Tree>
    <p:extLst>
      <p:ext uri="{BB962C8B-B14F-4D97-AF65-F5344CB8AC3E}">
        <p14:creationId xmlns:p14="http://schemas.microsoft.com/office/powerpoint/2010/main" val="42617757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5" Type="http://schemas.openxmlformats.org/officeDocument/2006/relationships/hyperlink" Target="http://www.mindspore.cn/" TargetMode="External"/><Relationship Id="rId4" Type="http://schemas.openxmlformats.org/officeDocument/2006/relationships/hyperlink" Target="http://www.hiascend.com/" TargetMode="Externa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hyperlink" Target="http://www.mindspore.cn/" TargetMode="External"/><Relationship Id="rId2" Type="http://schemas.openxmlformats.org/officeDocument/2006/relationships/theme" Target="../theme/theme2.xml"/><Relationship Id="rId1" Type="http://schemas.openxmlformats.org/officeDocument/2006/relationships/slideLayout" Target="../slideLayouts/slideLayout2.xml"/><Relationship Id="rId6" Type="http://schemas.openxmlformats.org/officeDocument/2006/relationships/hyperlink" Target="http://www.hiascend.com/" TargetMode="External"/><Relationship Id="rId5" Type="http://schemas.openxmlformats.org/officeDocument/2006/relationships/image" Target="../media/image4.png"/><Relationship Id="rId4" Type="http://schemas.openxmlformats.org/officeDocument/2006/relationships/image" Target="../media/image3.png"/></Relationships>
</file>

<file path=ppt/slideMasters/_rels/slideMaster3.xml.rels><?xml version="1.0" encoding="UTF-8" standalone="yes"?>
<Relationships xmlns="http://schemas.openxmlformats.org/package/2006/relationships"><Relationship Id="rId8" Type="http://schemas.openxmlformats.org/officeDocument/2006/relationships/hyperlink" Target="http://www.hiascend.com/" TargetMode="External"/><Relationship Id="rId3" Type="http://schemas.openxmlformats.org/officeDocument/2006/relationships/slideLayout" Target="../slideLayouts/slideLayout5.xml"/><Relationship Id="rId7" Type="http://schemas.openxmlformats.org/officeDocument/2006/relationships/image" Target="../media/image4.png"/><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image" Target="../media/image3.png"/><Relationship Id="rId5" Type="http://schemas.openxmlformats.org/officeDocument/2006/relationships/theme" Target="../theme/theme3.xml"/><Relationship Id="rId4" Type="http://schemas.openxmlformats.org/officeDocument/2006/relationships/slideLayout" Target="../slideLayouts/slideLayout6.xml"/><Relationship Id="rId9" Type="http://schemas.openxmlformats.org/officeDocument/2006/relationships/hyperlink" Target="http://www.mindspore.cn/" TargetMode="External"/></Relationships>
</file>

<file path=ppt/slideMasters/_rels/slideMaster4.xml.rels><?xml version="1.0" encoding="UTF-8" standalone="yes"?>
<Relationships xmlns="http://schemas.openxmlformats.org/package/2006/relationships"><Relationship Id="rId3" Type="http://schemas.openxmlformats.org/officeDocument/2006/relationships/hyperlink" Target="http://www.hiascend.com/" TargetMode="External"/><Relationship Id="rId2" Type="http://schemas.openxmlformats.org/officeDocument/2006/relationships/theme" Target="../theme/theme4.xml"/><Relationship Id="rId1" Type="http://schemas.openxmlformats.org/officeDocument/2006/relationships/slideLayout" Target="../slideLayouts/slideLayout7.xml"/><Relationship Id="rId4" Type="http://schemas.openxmlformats.org/officeDocument/2006/relationships/hyperlink" Target="http://www.mindspore.cn/" TargetMode="External"/></Relationships>
</file>

<file path=ppt/slideMasters/_rels/slideMaster5.xml.rels><?xml version="1.0" encoding="UTF-8" standalone="yes"?>
<Relationships xmlns="http://schemas.openxmlformats.org/package/2006/relationships"><Relationship Id="rId3" Type="http://schemas.openxmlformats.org/officeDocument/2006/relationships/hyperlink" Target="http://www.hiascend.com/" TargetMode="External"/><Relationship Id="rId2" Type="http://schemas.openxmlformats.org/officeDocument/2006/relationships/theme" Target="../theme/theme5.xml"/><Relationship Id="rId1" Type="http://schemas.openxmlformats.org/officeDocument/2006/relationships/slideLayout" Target="../slideLayouts/slideLayout8.xml"/><Relationship Id="rId4" Type="http://schemas.openxmlformats.org/officeDocument/2006/relationships/hyperlink" Target="http://www.mindspore.cn/" TargetMode="Externa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hyperlink" Target="http://www.mindspore.cn/" TargetMode="External"/><Relationship Id="rId2" Type="http://schemas.openxmlformats.org/officeDocument/2006/relationships/theme" Target="../theme/theme6.xml"/><Relationship Id="rId1" Type="http://schemas.openxmlformats.org/officeDocument/2006/relationships/slideLayout" Target="../slideLayouts/slideLayout9.xml"/><Relationship Id="rId6" Type="http://schemas.openxmlformats.org/officeDocument/2006/relationships/hyperlink" Target="http://www.hiascend.com/" TargetMode="External"/><Relationship Id="rId5" Type="http://schemas.openxmlformats.org/officeDocument/2006/relationships/image" Target="../media/image7.png"/><Relationship Id="rId4" Type="http://schemas.openxmlformats.org/officeDocument/2006/relationships/image" Target="../media/image6.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Picture 6" descr="C:\Users\z00205060\Desktop\CP项目\规范类文件\新建文件夹\巴展视觉物料规范-18.jpg"/>
          <p:cNvPicPr>
            <a:picLocks noChangeAspect="1" noChangeArrowheads="1"/>
          </p:cNvPicPr>
          <p:nvPr userDrawn="1"/>
        </p:nvPicPr>
        <p:blipFill>
          <a:blip r:embed="rId3" cstate="print"/>
          <a:srcRect/>
          <a:stretch>
            <a:fillRect/>
          </a:stretch>
        </p:blipFill>
        <p:spPr bwMode="auto">
          <a:xfrm>
            <a:off x="-22299" y="1050"/>
            <a:ext cx="12196763" cy="6856951"/>
          </a:xfrm>
          <a:prstGeom prst="rect">
            <a:avLst/>
          </a:prstGeom>
          <a:noFill/>
        </p:spPr>
      </p:pic>
      <p:sp>
        <p:nvSpPr>
          <p:cNvPr id="166" name="TextBox 165"/>
          <p:cNvSpPr txBox="1"/>
          <p:nvPr userDrawn="1"/>
        </p:nvSpPr>
        <p:spPr>
          <a:xfrm>
            <a:off x="239443" y="6285801"/>
            <a:ext cx="4706361" cy="338426"/>
          </a:xfrm>
          <a:prstGeom prst="rect">
            <a:avLst/>
          </a:prstGeom>
          <a:noFill/>
        </p:spPr>
        <p:txBody>
          <a:bodyPr wrap="square" rtlCol="0">
            <a:spAutoFit/>
          </a:bodyPr>
          <a:lstStyle/>
          <a:p>
            <a:r>
              <a:rPr lang="en-US" altLang="zh-CN" sz="1599" dirty="0">
                <a:solidFill>
                  <a:srgbClr val="000000">
                    <a:lumMod val="50000"/>
                    <a:lumOff val="50000"/>
                  </a:srgbClr>
                </a:solidFill>
                <a:latin typeface="+mj-ea"/>
                <a:ea typeface="+mj-ea"/>
              </a:rPr>
              <a:t>Building a better connected world</a:t>
            </a:r>
            <a:endParaRPr lang="zh-CN" altLang="en-US" sz="1599" dirty="0">
              <a:solidFill>
                <a:srgbClr val="000000">
                  <a:lumMod val="50000"/>
                  <a:lumOff val="50000"/>
                </a:srgbClr>
              </a:solidFill>
              <a:latin typeface="+mj-ea"/>
              <a:ea typeface="+mj-ea"/>
            </a:endParaRPr>
          </a:p>
        </p:txBody>
      </p:sp>
      <p:sp>
        <p:nvSpPr>
          <p:cNvPr id="167" name="副标题 2"/>
          <p:cNvSpPr txBox="1">
            <a:spLocks/>
          </p:cNvSpPr>
          <p:nvPr userDrawn="1"/>
        </p:nvSpPr>
        <p:spPr bwMode="auto">
          <a:xfrm>
            <a:off x="9644112" y="6308431"/>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4">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5">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3450727918"/>
      </p:ext>
    </p:extLst>
  </p:cSld>
  <p:clrMap bg1="lt1" tx1="dk1" bg2="lt2" tx2="dk2" accent1="accent1" accent2="accent2" accent3="accent3" accent4="accent4" accent5="accent5" accent6="accent6" hlink="hlink" folHlink="folHlink"/>
  <p:sldLayoutIdLst>
    <p:sldLayoutId id="2147483830"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hf hdr="0" ftr="0" dt="0"/>
  <p:txStyles>
    <p:titleStyle>
      <a:lvl1pPr algn="l" rtl="0" eaLnBrk="1" fontAlgn="base" hangingPunct="1">
        <a:spcBef>
          <a:spcPct val="0"/>
        </a:spcBef>
        <a:spcAft>
          <a:spcPct val="0"/>
        </a:spcAft>
        <a:defRPr sz="4265" b="1">
          <a:solidFill>
            <a:schemeClr val="tx1"/>
          </a:solidFill>
          <a:latin typeface="黑体" pitchFamily="49" charset="-122"/>
          <a:ea typeface="黑体" pitchFamily="49" charset="-122"/>
          <a:cs typeface="+mj-cs"/>
        </a:defRPr>
      </a:lvl1pPr>
      <a:lvl2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2pPr>
      <a:lvl3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3pPr>
      <a:lvl4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4pPr>
      <a:lvl5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1" fontAlgn="base" hangingPunct="1">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1" fontAlgn="base" hangingPunct="1">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1" fontAlgn="base" hangingPunct="1">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1" fontAlgn="base" hangingPunct="1">
        <a:spcBef>
          <a:spcPct val="20000"/>
        </a:spcBef>
        <a:spcAft>
          <a:spcPct val="0"/>
        </a:spcAft>
        <a:buChar char="–"/>
        <a:defRPr sz="2133">
          <a:solidFill>
            <a:schemeClr val="tx1"/>
          </a:solidFill>
          <a:latin typeface="+mn-lt"/>
          <a:ea typeface="+mn-ea"/>
          <a:cs typeface="+mn-cs"/>
        </a:defRPr>
      </a:lvl4pPr>
      <a:lvl5pPr marL="2742308"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83" name="图片 8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flipH="1">
            <a:off x="0" y="1810"/>
            <a:ext cx="12196763" cy="4792771"/>
          </a:xfrm>
          <a:prstGeom prst="rect">
            <a:avLst/>
          </a:prstGeom>
        </p:spPr>
      </p:pic>
      <p:sp>
        <p:nvSpPr>
          <p:cNvPr id="78" name="矩形 77"/>
          <p:cNvSpPr/>
          <p:nvPr userDrawn="1"/>
        </p:nvSpPr>
        <p:spPr bwMode="auto">
          <a:xfrm>
            <a:off x="-33880" y="4752404"/>
            <a:ext cx="12230643" cy="2842586"/>
          </a:xfrm>
          <a:prstGeom prst="rect">
            <a:avLst/>
          </a:prstGeom>
          <a:blipFill dpi="0" rotWithShape="1">
            <a:blip r:embed="rId4"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3077" name="Rectangle 15"/>
          <p:cNvSpPr>
            <a:spLocks noChangeArrowheads="1"/>
          </p:cNvSpPr>
          <p:nvPr/>
        </p:nvSpPr>
        <p:spPr bwMode="auto">
          <a:xfrm>
            <a:off x="-2604517" y="692151"/>
            <a:ext cx="2460528" cy="73613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英文标题</a:t>
            </a:r>
            <a:r>
              <a:rPr lang="en-US" altLang="zh-CN" sz="1466" dirty="0">
                <a:solidFill>
                  <a:srgbClr val="FFFFFF"/>
                </a:solidFill>
                <a:latin typeface="Calibri" charset="0"/>
                <a:ea typeface="宋体" charset="-122"/>
              </a:rPr>
              <a:t>:32-35pt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Medium</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中文标题</a:t>
            </a:r>
            <a:r>
              <a:rPr lang="en-US" altLang="zh-CN" sz="1466" dirty="0">
                <a:solidFill>
                  <a:srgbClr val="FFFFFF"/>
                </a:solidFill>
                <a:latin typeface="Calibri" charset="0"/>
                <a:ea typeface="宋体" charset="-122"/>
              </a:rPr>
              <a:t>:30-32pt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黑体</a:t>
            </a: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英文正文</a:t>
            </a:r>
            <a:r>
              <a:rPr lang="en-US" altLang="zh-CN" sz="1466" dirty="0">
                <a:solidFill>
                  <a:srgbClr val="FFFFFF"/>
                </a:solidFill>
                <a:latin typeface="Calibri" charset="0"/>
                <a:ea typeface="宋体" charset="-122"/>
              </a:rPr>
              <a:t>:20-22pt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 </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 :18pt  </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Regular</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中文正文</a:t>
            </a:r>
            <a:r>
              <a:rPr lang="en-US" altLang="zh-CN" sz="1466" dirty="0">
                <a:solidFill>
                  <a:srgbClr val="FFFFFF"/>
                </a:solidFill>
                <a:latin typeface="Calibri" charset="0"/>
                <a:ea typeface="宋体" charset="-122"/>
              </a:rPr>
              <a:t>:18-20pt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):18pt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细黑体</a:t>
            </a:r>
            <a:r>
              <a:rPr lang="zh-CN" altLang="en-US" sz="1466" b="1" dirty="0">
                <a:solidFill>
                  <a:srgbClr val="FFFFFF"/>
                </a:solidFill>
                <a:latin typeface="Arial" charset="0"/>
                <a:ea typeface="华文细黑" charset="-122"/>
              </a:rPr>
              <a:t> </a:t>
            </a:r>
          </a:p>
        </p:txBody>
      </p:sp>
      <p:sp>
        <p:nvSpPr>
          <p:cNvPr id="3081" name="Rectangle 17"/>
          <p:cNvSpPr>
            <a:spLocks noChangeArrowheads="1"/>
          </p:cNvSpPr>
          <p:nvPr/>
        </p:nvSpPr>
        <p:spPr bwMode="auto">
          <a:xfrm>
            <a:off x="12438159" y="3371842"/>
            <a:ext cx="1226029" cy="400051"/>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1862" tIns="60931" rIns="121862" bIns="60931" anchor="ctr">
            <a:spAutoFit/>
          </a:bodyPr>
          <a:lstStyle/>
          <a:p>
            <a:endParaRPr lang="zh-CN" altLang="en-US">
              <a:solidFill>
                <a:srgbClr val="000000"/>
              </a:solidFill>
              <a:latin typeface="Calibri" charset="0"/>
              <a:ea typeface="宋体" charset="-122"/>
            </a:endParaRPr>
          </a:p>
        </p:txBody>
      </p:sp>
      <p:grpSp>
        <p:nvGrpSpPr>
          <p:cNvPr id="2" name="Group 18"/>
          <p:cNvGrpSpPr>
            <a:grpSpLocks/>
          </p:cNvGrpSpPr>
          <p:nvPr/>
        </p:nvGrpSpPr>
        <p:grpSpPr bwMode="auto">
          <a:xfrm>
            <a:off x="12552504" y="3727418"/>
            <a:ext cx="986752" cy="182532"/>
            <a:chOff x="5893" y="2387"/>
            <a:chExt cx="466" cy="115"/>
          </a:xfrm>
        </p:grpSpPr>
        <p:sp>
          <p:nvSpPr>
            <p:cNvPr id="3143"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4"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5"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6"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 name="Group 23"/>
          <p:cNvGrpSpPr>
            <a:grpSpLocks/>
          </p:cNvGrpSpPr>
          <p:nvPr/>
        </p:nvGrpSpPr>
        <p:grpSpPr bwMode="auto">
          <a:xfrm>
            <a:off x="12552504" y="3943282"/>
            <a:ext cx="986752" cy="182532"/>
            <a:chOff x="5893" y="2523"/>
            <a:chExt cx="466" cy="115"/>
          </a:xfrm>
        </p:grpSpPr>
        <p:sp>
          <p:nvSpPr>
            <p:cNvPr id="3139"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0"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1"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2"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 name="Group 28"/>
          <p:cNvGrpSpPr>
            <a:grpSpLocks/>
          </p:cNvGrpSpPr>
          <p:nvPr/>
        </p:nvGrpSpPr>
        <p:grpSpPr bwMode="auto">
          <a:xfrm>
            <a:off x="12552504" y="4159146"/>
            <a:ext cx="986752" cy="182532"/>
            <a:chOff x="5893" y="2659"/>
            <a:chExt cx="466" cy="115"/>
          </a:xfrm>
        </p:grpSpPr>
        <p:sp>
          <p:nvSpPr>
            <p:cNvPr id="3135"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6"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7"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8"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 name="Group 33"/>
          <p:cNvGrpSpPr>
            <a:grpSpLocks/>
          </p:cNvGrpSpPr>
          <p:nvPr/>
        </p:nvGrpSpPr>
        <p:grpSpPr bwMode="auto">
          <a:xfrm>
            <a:off x="12552504" y="3511551"/>
            <a:ext cx="986752" cy="188882"/>
            <a:chOff x="5893" y="2251"/>
            <a:chExt cx="466" cy="119"/>
          </a:xfrm>
        </p:grpSpPr>
        <p:sp>
          <p:nvSpPr>
            <p:cNvPr id="3131"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2"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3"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4"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 name="Group 38"/>
          <p:cNvGrpSpPr>
            <a:grpSpLocks/>
          </p:cNvGrpSpPr>
          <p:nvPr/>
        </p:nvGrpSpPr>
        <p:grpSpPr bwMode="auto">
          <a:xfrm>
            <a:off x="12552504" y="4519449"/>
            <a:ext cx="986752" cy="182532"/>
            <a:chOff x="5893" y="2886"/>
            <a:chExt cx="466" cy="115"/>
          </a:xfrm>
        </p:grpSpPr>
        <p:sp>
          <p:nvSpPr>
            <p:cNvPr id="3127"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8"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9"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0"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 name="Group 43"/>
          <p:cNvGrpSpPr>
            <a:grpSpLocks/>
          </p:cNvGrpSpPr>
          <p:nvPr/>
        </p:nvGrpSpPr>
        <p:grpSpPr bwMode="auto">
          <a:xfrm>
            <a:off x="12552504" y="4735313"/>
            <a:ext cx="986752" cy="182532"/>
            <a:chOff x="5893" y="3022"/>
            <a:chExt cx="466" cy="115"/>
          </a:xfrm>
        </p:grpSpPr>
        <p:sp>
          <p:nvSpPr>
            <p:cNvPr id="3123"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4"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5"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6"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 name="Group 48"/>
          <p:cNvGrpSpPr>
            <a:grpSpLocks/>
          </p:cNvGrpSpPr>
          <p:nvPr/>
        </p:nvGrpSpPr>
        <p:grpSpPr bwMode="auto">
          <a:xfrm>
            <a:off x="12552504" y="4951179"/>
            <a:ext cx="986752" cy="182532"/>
            <a:chOff x="5893" y="3158"/>
            <a:chExt cx="466" cy="115"/>
          </a:xfrm>
        </p:grpSpPr>
        <p:sp>
          <p:nvSpPr>
            <p:cNvPr id="3119"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0"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1"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2"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 name="Group 53"/>
          <p:cNvGrpSpPr>
            <a:grpSpLocks/>
          </p:cNvGrpSpPr>
          <p:nvPr/>
        </p:nvGrpSpPr>
        <p:grpSpPr bwMode="auto">
          <a:xfrm>
            <a:off x="12552504" y="5311482"/>
            <a:ext cx="986752" cy="182532"/>
            <a:chOff x="5893" y="3385"/>
            <a:chExt cx="466" cy="115"/>
          </a:xfrm>
        </p:grpSpPr>
        <p:sp>
          <p:nvSpPr>
            <p:cNvPr id="3115"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6"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7"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8"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 name="Group 58"/>
          <p:cNvGrpSpPr>
            <a:grpSpLocks/>
          </p:cNvGrpSpPr>
          <p:nvPr/>
        </p:nvGrpSpPr>
        <p:grpSpPr bwMode="auto">
          <a:xfrm>
            <a:off x="12552504" y="5527346"/>
            <a:ext cx="986752" cy="182532"/>
            <a:chOff x="5893" y="3521"/>
            <a:chExt cx="466" cy="115"/>
          </a:xfrm>
        </p:grpSpPr>
        <p:sp>
          <p:nvSpPr>
            <p:cNvPr id="3111"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2"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3"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4"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 name="Group 63"/>
          <p:cNvGrpSpPr>
            <a:grpSpLocks/>
          </p:cNvGrpSpPr>
          <p:nvPr/>
        </p:nvGrpSpPr>
        <p:grpSpPr bwMode="auto">
          <a:xfrm>
            <a:off x="12552504" y="5743210"/>
            <a:ext cx="986752" cy="182532"/>
            <a:chOff x="5893" y="3657"/>
            <a:chExt cx="466" cy="115"/>
          </a:xfrm>
        </p:grpSpPr>
        <p:sp>
          <p:nvSpPr>
            <p:cNvPr id="3107"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8"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9"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0"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68"/>
          <p:cNvGrpSpPr>
            <a:grpSpLocks/>
          </p:cNvGrpSpPr>
          <p:nvPr/>
        </p:nvGrpSpPr>
        <p:grpSpPr bwMode="auto">
          <a:xfrm>
            <a:off x="12552504" y="6103513"/>
            <a:ext cx="986752" cy="182532"/>
            <a:chOff x="5893" y="3884"/>
            <a:chExt cx="466" cy="115"/>
          </a:xfrm>
        </p:grpSpPr>
        <p:sp>
          <p:nvSpPr>
            <p:cNvPr id="3103"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4"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5"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6"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73"/>
          <p:cNvGrpSpPr>
            <a:grpSpLocks/>
          </p:cNvGrpSpPr>
          <p:nvPr/>
        </p:nvGrpSpPr>
        <p:grpSpPr bwMode="auto">
          <a:xfrm>
            <a:off x="12552504" y="6328901"/>
            <a:ext cx="986752" cy="182532"/>
            <a:chOff x="5893" y="4026"/>
            <a:chExt cx="466" cy="115"/>
          </a:xfrm>
        </p:grpSpPr>
        <p:sp>
          <p:nvSpPr>
            <p:cNvPr id="3099"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0"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1"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2"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78"/>
          <p:cNvGrpSpPr>
            <a:grpSpLocks/>
          </p:cNvGrpSpPr>
          <p:nvPr/>
        </p:nvGrpSpPr>
        <p:grpSpPr bwMode="auto">
          <a:xfrm>
            <a:off x="12552504" y="6552703"/>
            <a:ext cx="986752" cy="182532"/>
            <a:chOff x="5893" y="4167"/>
            <a:chExt cx="466" cy="115"/>
          </a:xfrm>
        </p:grpSpPr>
        <p:sp>
          <p:nvSpPr>
            <p:cNvPr id="3095"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6"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7"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8"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3079" name="Rectangle 83"/>
          <p:cNvSpPr>
            <a:spLocks noChangeArrowheads="1"/>
          </p:cNvSpPr>
          <p:nvPr/>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建议同一页面内不超过四种颜色，以下是</a:t>
            </a:r>
            <a:r>
              <a:rPr lang="en-US" altLang="zh-CN" sz="1333" dirty="0">
                <a:solidFill>
                  <a:srgbClr val="FFFFFF"/>
                </a:solidFill>
                <a:latin typeface="微软雅黑" pitchFamily="34" charset="-122"/>
                <a:ea typeface="微软雅黑" pitchFamily="34" charset="-122"/>
              </a:rPr>
              <a:t>13</a:t>
            </a:r>
            <a:r>
              <a:rPr lang="zh-CN" altLang="en-US" sz="1333" dirty="0">
                <a:solidFill>
                  <a:srgbClr val="FFFFFF"/>
                </a:solidFill>
                <a:latin typeface="微软雅黑" pitchFamily="34" charset="-122"/>
                <a:ea typeface="微软雅黑" pitchFamily="34" charset="-122"/>
              </a:rPr>
              <a:t>组配色方案，同一页面内只选择一组使用。（仅供参考）</a:t>
            </a:r>
          </a:p>
        </p:txBody>
      </p:sp>
      <p:sp>
        <p:nvSpPr>
          <p:cNvPr id="3080" name="Rectangle 84"/>
          <p:cNvSpPr>
            <a:spLocks noChangeArrowheads="1"/>
          </p:cNvSpPr>
          <p:nvPr/>
        </p:nvSpPr>
        <p:spPr bwMode="auto">
          <a:xfrm>
            <a:off x="12340755" y="8468"/>
            <a:ext cx="1494950" cy="846317"/>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a:lnSpc>
                <a:spcPct val="120000"/>
              </a:lnSpc>
              <a:buClr>
                <a:srgbClr val="777777"/>
              </a:buClr>
              <a:buSzPct val="60000"/>
              <a:buFont typeface="Wingdings" charset="2"/>
              <a:buNone/>
            </a:pPr>
            <a:r>
              <a:rPr lang="zh-CN" altLang="en-US" sz="1333">
                <a:solidFill>
                  <a:srgbClr val="FFFFFF"/>
                </a:solidFill>
                <a:latin typeface="微软雅黑" pitchFamily="34" charset="-122"/>
                <a:ea typeface="微软雅黑" pitchFamily="34" charset="-122"/>
              </a:rPr>
              <a:t>客户或者合作伙伴的标志放在右上角</a:t>
            </a:r>
            <a:r>
              <a:rPr lang="en-US" altLang="zh-CN" sz="1333">
                <a:solidFill>
                  <a:srgbClr val="FFFFFF"/>
                </a:solidFill>
                <a:latin typeface="微软雅黑" pitchFamily="34" charset="-122"/>
                <a:ea typeface="微软雅黑" pitchFamily="34" charset="-122"/>
              </a:rPr>
              <a:t>.</a:t>
            </a:r>
            <a:endParaRPr lang="zh-CN" altLang="en-US" sz="1333">
              <a:solidFill>
                <a:srgbClr val="FFFFFF"/>
              </a:solidFill>
              <a:latin typeface="微软雅黑" pitchFamily="34" charset="-122"/>
              <a:ea typeface="微软雅黑" pitchFamily="34" charset="-122"/>
            </a:endParaRPr>
          </a:p>
        </p:txBody>
      </p:sp>
      <p:sp>
        <p:nvSpPr>
          <p:cNvPr id="77" name="副标题 2"/>
          <p:cNvSpPr txBox="1">
            <a:spLocks/>
          </p:cNvSpPr>
          <p:nvPr userDrawn="1"/>
        </p:nvSpPr>
        <p:spPr bwMode="auto">
          <a:xfrm>
            <a:off x="3664323" y="6347930"/>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&amp;</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MindSpore</a:t>
            </a:r>
          </a:p>
        </p:txBody>
      </p:sp>
      <p:pic>
        <p:nvPicPr>
          <p:cNvPr id="1026" name="Picture 2"/>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143395" y="6296150"/>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0" name="副标题 2">
            <a:extLst>
              <a:ext uri="{FF2B5EF4-FFF2-40B4-BE49-F238E27FC236}">
                <a16:creationId xmlns:a16="http://schemas.microsoft.com/office/drawing/2014/main" id="{A634CC0A-DFBC-A14F-BE2B-B5B3D2F6625A}"/>
              </a:ext>
            </a:extLst>
          </p:cNvPr>
          <p:cNvSpPr txBox="1">
            <a:spLocks/>
          </p:cNvSpPr>
          <p:nvPr userDrawn="1"/>
        </p:nvSpPr>
        <p:spPr bwMode="auto">
          <a:xfrm>
            <a:off x="9939205" y="6309320"/>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889"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8" name="矩形 77"/>
          <p:cNvSpPr/>
          <p:nvPr userDrawn="1"/>
        </p:nvSpPr>
        <p:spPr bwMode="auto">
          <a:xfrm>
            <a:off x="-33880" y="4752404"/>
            <a:ext cx="12230643" cy="2842586"/>
          </a:xfrm>
          <a:prstGeom prst="rect">
            <a:avLst/>
          </a:prstGeom>
          <a:blipFill dpi="0" rotWithShape="1">
            <a:blip r:embed="rId6"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3077" name="Rectangle 15"/>
          <p:cNvSpPr>
            <a:spLocks noChangeArrowheads="1"/>
          </p:cNvSpPr>
          <p:nvPr/>
        </p:nvSpPr>
        <p:spPr bwMode="auto">
          <a:xfrm>
            <a:off x="-2604517" y="692151"/>
            <a:ext cx="2460528" cy="73613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英文标题</a:t>
            </a:r>
            <a:r>
              <a:rPr lang="en-US" altLang="zh-CN" sz="1466" dirty="0">
                <a:solidFill>
                  <a:srgbClr val="FFFFFF"/>
                </a:solidFill>
                <a:latin typeface="Calibri" charset="0"/>
                <a:ea typeface="宋体" charset="-122"/>
              </a:rPr>
              <a:t>:32-35pt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Medium</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中文标题</a:t>
            </a:r>
            <a:r>
              <a:rPr lang="en-US" altLang="zh-CN" sz="1466" dirty="0">
                <a:solidFill>
                  <a:srgbClr val="FFFFFF"/>
                </a:solidFill>
                <a:latin typeface="Calibri" charset="0"/>
                <a:ea typeface="宋体" charset="-122"/>
              </a:rPr>
              <a:t>:30-32pt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黑体</a:t>
            </a: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英文正文</a:t>
            </a:r>
            <a:r>
              <a:rPr lang="en-US" altLang="zh-CN" sz="1466" dirty="0">
                <a:solidFill>
                  <a:srgbClr val="FFFFFF"/>
                </a:solidFill>
                <a:latin typeface="Calibri" charset="0"/>
                <a:ea typeface="宋体" charset="-122"/>
              </a:rPr>
              <a:t>:20-22pt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 </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 :18pt  </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Regular</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中文正文</a:t>
            </a:r>
            <a:r>
              <a:rPr lang="en-US" altLang="zh-CN" sz="1466" dirty="0">
                <a:solidFill>
                  <a:srgbClr val="FFFFFF"/>
                </a:solidFill>
                <a:latin typeface="Calibri" charset="0"/>
                <a:ea typeface="宋体" charset="-122"/>
              </a:rPr>
              <a:t>:18-20pt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):18pt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细黑体</a:t>
            </a:r>
            <a:r>
              <a:rPr lang="zh-CN" altLang="en-US" sz="1466" b="1" dirty="0">
                <a:solidFill>
                  <a:srgbClr val="FFFFFF"/>
                </a:solidFill>
                <a:latin typeface="Arial" charset="0"/>
                <a:ea typeface="华文细黑" charset="-122"/>
              </a:rPr>
              <a:t> </a:t>
            </a:r>
          </a:p>
        </p:txBody>
      </p:sp>
      <p:sp>
        <p:nvSpPr>
          <p:cNvPr id="3081" name="Rectangle 17"/>
          <p:cNvSpPr>
            <a:spLocks noChangeArrowheads="1"/>
          </p:cNvSpPr>
          <p:nvPr/>
        </p:nvSpPr>
        <p:spPr bwMode="auto">
          <a:xfrm>
            <a:off x="12438159" y="3371842"/>
            <a:ext cx="1226029" cy="400051"/>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1862" tIns="60931" rIns="121862" bIns="60931" anchor="ctr">
            <a:spAutoFit/>
          </a:bodyPr>
          <a:lstStyle/>
          <a:p>
            <a:endParaRPr lang="zh-CN" altLang="en-US">
              <a:solidFill>
                <a:srgbClr val="000000"/>
              </a:solidFill>
              <a:latin typeface="Calibri" charset="0"/>
              <a:ea typeface="宋体" charset="-122"/>
            </a:endParaRPr>
          </a:p>
        </p:txBody>
      </p:sp>
      <p:grpSp>
        <p:nvGrpSpPr>
          <p:cNvPr id="2" name="Group 18"/>
          <p:cNvGrpSpPr>
            <a:grpSpLocks/>
          </p:cNvGrpSpPr>
          <p:nvPr/>
        </p:nvGrpSpPr>
        <p:grpSpPr bwMode="auto">
          <a:xfrm>
            <a:off x="12552504" y="3727418"/>
            <a:ext cx="986752" cy="182532"/>
            <a:chOff x="5893" y="2387"/>
            <a:chExt cx="466" cy="115"/>
          </a:xfrm>
        </p:grpSpPr>
        <p:sp>
          <p:nvSpPr>
            <p:cNvPr id="3143"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4"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5"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6"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 name="Group 23"/>
          <p:cNvGrpSpPr>
            <a:grpSpLocks/>
          </p:cNvGrpSpPr>
          <p:nvPr/>
        </p:nvGrpSpPr>
        <p:grpSpPr bwMode="auto">
          <a:xfrm>
            <a:off x="12552504" y="3943282"/>
            <a:ext cx="986752" cy="182532"/>
            <a:chOff x="5893" y="2523"/>
            <a:chExt cx="466" cy="115"/>
          </a:xfrm>
        </p:grpSpPr>
        <p:sp>
          <p:nvSpPr>
            <p:cNvPr id="3139"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0"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1"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2"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 name="Group 28"/>
          <p:cNvGrpSpPr>
            <a:grpSpLocks/>
          </p:cNvGrpSpPr>
          <p:nvPr/>
        </p:nvGrpSpPr>
        <p:grpSpPr bwMode="auto">
          <a:xfrm>
            <a:off x="12552504" y="4159146"/>
            <a:ext cx="986752" cy="182532"/>
            <a:chOff x="5893" y="2659"/>
            <a:chExt cx="466" cy="115"/>
          </a:xfrm>
        </p:grpSpPr>
        <p:sp>
          <p:nvSpPr>
            <p:cNvPr id="3135"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6"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7"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8"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 name="Group 33"/>
          <p:cNvGrpSpPr>
            <a:grpSpLocks/>
          </p:cNvGrpSpPr>
          <p:nvPr/>
        </p:nvGrpSpPr>
        <p:grpSpPr bwMode="auto">
          <a:xfrm>
            <a:off x="12552504" y="3511551"/>
            <a:ext cx="986752" cy="188882"/>
            <a:chOff x="5893" y="2251"/>
            <a:chExt cx="466" cy="119"/>
          </a:xfrm>
        </p:grpSpPr>
        <p:sp>
          <p:nvSpPr>
            <p:cNvPr id="3131"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2"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3"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4"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 name="Group 38"/>
          <p:cNvGrpSpPr>
            <a:grpSpLocks/>
          </p:cNvGrpSpPr>
          <p:nvPr/>
        </p:nvGrpSpPr>
        <p:grpSpPr bwMode="auto">
          <a:xfrm>
            <a:off x="12552504" y="4519449"/>
            <a:ext cx="986752" cy="182532"/>
            <a:chOff x="5893" y="2886"/>
            <a:chExt cx="466" cy="115"/>
          </a:xfrm>
        </p:grpSpPr>
        <p:sp>
          <p:nvSpPr>
            <p:cNvPr id="3127"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8"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9"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0"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 name="Group 43"/>
          <p:cNvGrpSpPr>
            <a:grpSpLocks/>
          </p:cNvGrpSpPr>
          <p:nvPr/>
        </p:nvGrpSpPr>
        <p:grpSpPr bwMode="auto">
          <a:xfrm>
            <a:off x="12552504" y="4735313"/>
            <a:ext cx="986752" cy="182532"/>
            <a:chOff x="5893" y="3022"/>
            <a:chExt cx="466" cy="115"/>
          </a:xfrm>
        </p:grpSpPr>
        <p:sp>
          <p:nvSpPr>
            <p:cNvPr id="3123"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4"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5"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6"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 name="Group 48"/>
          <p:cNvGrpSpPr>
            <a:grpSpLocks/>
          </p:cNvGrpSpPr>
          <p:nvPr/>
        </p:nvGrpSpPr>
        <p:grpSpPr bwMode="auto">
          <a:xfrm>
            <a:off x="12552504" y="4951179"/>
            <a:ext cx="986752" cy="182532"/>
            <a:chOff x="5893" y="3158"/>
            <a:chExt cx="466" cy="115"/>
          </a:xfrm>
        </p:grpSpPr>
        <p:sp>
          <p:nvSpPr>
            <p:cNvPr id="3119"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0"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1"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2"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 name="Group 53"/>
          <p:cNvGrpSpPr>
            <a:grpSpLocks/>
          </p:cNvGrpSpPr>
          <p:nvPr/>
        </p:nvGrpSpPr>
        <p:grpSpPr bwMode="auto">
          <a:xfrm>
            <a:off x="12552504" y="5311482"/>
            <a:ext cx="986752" cy="182532"/>
            <a:chOff x="5893" y="3385"/>
            <a:chExt cx="466" cy="115"/>
          </a:xfrm>
        </p:grpSpPr>
        <p:sp>
          <p:nvSpPr>
            <p:cNvPr id="3115"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6"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7"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8"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 name="Group 58"/>
          <p:cNvGrpSpPr>
            <a:grpSpLocks/>
          </p:cNvGrpSpPr>
          <p:nvPr/>
        </p:nvGrpSpPr>
        <p:grpSpPr bwMode="auto">
          <a:xfrm>
            <a:off x="12552504" y="5527346"/>
            <a:ext cx="986752" cy="182532"/>
            <a:chOff x="5893" y="3521"/>
            <a:chExt cx="466" cy="115"/>
          </a:xfrm>
        </p:grpSpPr>
        <p:sp>
          <p:nvSpPr>
            <p:cNvPr id="3111"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2"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3"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4"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 name="Group 63"/>
          <p:cNvGrpSpPr>
            <a:grpSpLocks/>
          </p:cNvGrpSpPr>
          <p:nvPr/>
        </p:nvGrpSpPr>
        <p:grpSpPr bwMode="auto">
          <a:xfrm>
            <a:off x="12552504" y="5743210"/>
            <a:ext cx="986752" cy="182532"/>
            <a:chOff x="5893" y="3657"/>
            <a:chExt cx="466" cy="115"/>
          </a:xfrm>
        </p:grpSpPr>
        <p:sp>
          <p:nvSpPr>
            <p:cNvPr id="3107"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8"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9"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0"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68"/>
          <p:cNvGrpSpPr>
            <a:grpSpLocks/>
          </p:cNvGrpSpPr>
          <p:nvPr/>
        </p:nvGrpSpPr>
        <p:grpSpPr bwMode="auto">
          <a:xfrm>
            <a:off x="12552504" y="6103513"/>
            <a:ext cx="986752" cy="182532"/>
            <a:chOff x="5893" y="3884"/>
            <a:chExt cx="466" cy="115"/>
          </a:xfrm>
        </p:grpSpPr>
        <p:sp>
          <p:nvSpPr>
            <p:cNvPr id="3103"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4"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5"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6"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73"/>
          <p:cNvGrpSpPr>
            <a:grpSpLocks/>
          </p:cNvGrpSpPr>
          <p:nvPr/>
        </p:nvGrpSpPr>
        <p:grpSpPr bwMode="auto">
          <a:xfrm>
            <a:off x="12552504" y="6328901"/>
            <a:ext cx="986752" cy="182532"/>
            <a:chOff x="5893" y="4026"/>
            <a:chExt cx="466" cy="115"/>
          </a:xfrm>
        </p:grpSpPr>
        <p:sp>
          <p:nvSpPr>
            <p:cNvPr id="3099"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0"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1"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2"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78"/>
          <p:cNvGrpSpPr>
            <a:grpSpLocks/>
          </p:cNvGrpSpPr>
          <p:nvPr/>
        </p:nvGrpSpPr>
        <p:grpSpPr bwMode="auto">
          <a:xfrm>
            <a:off x="12552504" y="6552703"/>
            <a:ext cx="986752" cy="182532"/>
            <a:chOff x="5893" y="4167"/>
            <a:chExt cx="466" cy="115"/>
          </a:xfrm>
        </p:grpSpPr>
        <p:sp>
          <p:nvSpPr>
            <p:cNvPr id="3095"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6"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7"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8"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3079" name="Rectangle 83"/>
          <p:cNvSpPr>
            <a:spLocks noChangeArrowheads="1"/>
          </p:cNvSpPr>
          <p:nvPr/>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建议同一页面内不超过四种颜色，以下是</a:t>
            </a:r>
            <a:r>
              <a:rPr lang="en-US" altLang="zh-CN" sz="1333" dirty="0">
                <a:solidFill>
                  <a:srgbClr val="FFFFFF"/>
                </a:solidFill>
                <a:latin typeface="微软雅黑" pitchFamily="34" charset="-122"/>
                <a:ea typeface="微软雅黑" pitchFamily="34" charset="-122"/>
              </a:rPr>
              <a:t>13</a:t>
            </a:r>
            <a:r>
              <a:rPr lang="zh-CN" altLang="en-US" sz="1333" dirty="0">
                <a:solidFill>
                  <a:srgbClr val="FFFFFF"/>
                </a:solidFill>
                <a:latin typeface="微软雅黑" pitchFamily="34" charset="-122"/>
                <a:ea typeface="微软雅黑" pitchFamily="34" charset="-122"/>
              </a:rPr>
              <a:t>组配色方案，同一页面内只选择一组使用。（仅供参考）</a:t>
            </a:r>
          </a:p>
        </p:txBody>
      </p:sp>
      <p:sp>
        <p:nvSpPr>
          <p:cNvPr id="3080" name="Rectangle 84"/>
          <p:cNvSpPr>
            <a:spLocks noChangeArrowheads="1"/>
          </p:cNvSpPr>
          <p:nvPr/>
        </p:nvSpPr>
        <p:spPr bwMode="auto">
          <a:xfrm>
            <a:off x="12340755" y="8468"/>
            <a:ext cx="1494950" cy="846317"/>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a:lnSpc>
                <a:spcPct val="120000"/>
              </a:lnSpc>
              <a:buClr>
                <a:srgbClr val="777777"/>
              </a:buClr>
              <a:buSzPct val="60000"/>
              <a:buFont typeface="Wingdings" charset="2"/>
              <a:buNone/>
            </a:pPr>
            <a:r>
              <a:rPr lang="zh-CN" altLang="en-US" sz="1333">
                <a:solidFill>
                  <a:srgbClr val="FFFFFF"/>
                </a:solidFill>
                <a:latin typeface="微软雅黑" pitchFamily="34" charset="-122"/>
                <a:ea typeface="微软雅黑" pitchFamily="34" charset="-122"/>
              </a:rPr>
              <a:t>客户或者合作伙伴的标志放在右上角</a:t>
            </a:r>
            <a:r>
              <a:rPr lang="en-US" altLang="zh-CN" sz="1333">
                <a:solidFill>
                  <a:srgbClr val="FFFFFF"/>
                </a:solidFill>
                <a:latin typeface="微软雅黑" pitchFamily="34" charset="-122"/>
                <a:ea typeface="微软雅黑" pitchFamily="34" charset="-122"/>
              </a:rPr>
              <a:t>.</a:t>
            </a:r>
            <a:endParaRPr lang="zh-CN" altLang="en-US" sz="1333">
              <a:solidFill>
                <a:srgbClr val="FFFFFF"/>
              </a:solidFill>
              <a:latin typeface="微软雅黑" pitchFamily="34" charset="-122"/>
              <a:ea typeface="微软雅黑" pitchFamily="34" charset="-122"/>
            </a:endParaRPr>
          </a:p>
        </p:txBody>
      </p:sp>
      <p:sp>
        <p:nvSpPr>
          <p:cNvPr id="77" name="副标题 2"/>
          <p:cNvSpPr txBox="1">
            <a:spLocks/>
          </p:cNvSpPr>
          <p:nvPr userDrawn="1"/>
        </p:nvSpPr>
        <p:spPr bwMode="auto">
          <a:xfrm>
            <a:off x="3664323" y="6289094"/>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&amp;</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MindSpore</a:t>
            </a:r>
          </a:p>
        </p:txBody>
      </p:sp>
      <p:pic>
        <p:nvPicPr>
          <p:cNvPr id="1026" name="Picture 2"/>
          <p:cNvPicPr>
            <a:picLocks noChangeAspect="1" noChangeArrowheads="1"/>
          </p:cNvPicPr>
          <p:nvPr userDrawn="1"/>
        </p:nvPicPr>
        <p:blipFill>
          <a:blip r:embed="rId7" cstate="print">
            <a:extLst>
              <a:ext uri="{28A0092B-C50C-407E-A947-70E740481C1C}">
                <a14:useLocalDpi xmlns:a14="http://schemas.microsoft.com/office/drawing/2010/main" val="0"/>
              </a:ext>
            </a:extLst>
          </a:blip>
          <a:srcRect/>
          <a:stretch>
            <a:fillRect/>
          </a:stretch>
        </p:blipFill>
        <p:spPr bwMode="auto">
          <a:xfrm>
            <a:off x="143395" y="6237312"/>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4" name="Rectangle 5"/>
          <p:cNvSpPr>
            <a:spLocks noChangeArrowheads="1"/>
          </p:cNvSpPr>
          <p:nvPr userDrawn="1"/>
        </p:nvSpPr>
        <p:spPr bwMode="auto">
          <a:xfrm>
            <a:off x="8493235" y="6362118"/>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
        <p:nvSpPr>
          <p:cNvPr id="85" name="副标题 2">
            <a:extLst>
              <a:ext uri="{FF2B5EF4-FFF2-40B4-BE49-F238E27FC236}">
                <a16:creationId xmlns:a16="http://schemas.microsoft.com/office/drawing/2014/main" id="{9AB308A9-0BE9-714A-B697-9DA5E538225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8">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9">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904" r:id="rId1"/>
    <p:sldLayoutId id="2147483905" r:id="rId2"/>
    <p:sldLayoutId id="2147483907" r:id="rId3"/>
    <p:sldLayoutId id="2147483908" r:id="rId4"/>
  </p:sldLayoutIdLst>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矩形 6"/>
          <p:cNvSpPr/>
          <p:nvPr userDrawn="1"/>
        </p:nvSpPr>
        <p:spPr bwMode="auto">
          <a:xfrm>
            <a:off x="0" y="0"/>
            <a:ext cx="12196763" cy="6858000"/>
          </a:xfrm>
          <a:prstGeom prst="rect">
            <a:avLst/>
          </a:prstGeom>
          <a:noFill/>
          <a:ln w="9525" cap="flat" cmpd="sng" algn="ctr">
            <a:noFill/>
            <a:prstDash val="solid"/>
            <a:round/>
            <a:headEnd type="none" w="med" len="med"/>
            <a:tailEnd type="none" w="med" len="med"/>
          </a:ln>
          <a:effectLst/>
        </p:spPr>
        <p:txBody>
          <a:bodyPr vert="horz" wrap="square" lIns="121882" tIns="60941" rIns="121882" bIns="60941" numCol="1" rtlCol="0" anchor="t" anchorCtr="0" compatLnSpc="1">
            <a:prstTxWarp prst="textNoShape">
              <a:avLst/>
            </a:prstTxWarp>
          </a:bodyPr>
          <a:lstStyle/>
          <a:p>
            <a:pPr defTabSz="914103">
              <a:buClr>
                <a:srgbClr val="CC9900"/>
              </a:buClr>
              <a:buFont typeface="Wingdings" pitchFamily="2" charset="2"/>
              <a:buChar char="n"/>
            </a:pPr>
            <a:endParaRPr lang="zh-CN" altLang="en-US" b="1">
              <a:solidFill>
                <a:srgbClr val="000000"/>
              </a:solidFill>
              <a:latin typeface="Arial" charset="0"/>
              <a:ea typeface="SimSun" pitchFamily="2" charset="-122"/>
            </a:endParaRPr>
          </a:p>
        </p:txBody>
      </p:sp>
      <p:sp>
        <p:nvSpPr>
          <p:cNvPr id="6" name="TextBox 2">
            <a:extLst>
              <a:ext uri="{FF2B5EF4-FFF2-40B4-BE49-F238E27FC236}">
                <a16:creationId xmlns:a16="http://schemas.microsoft.com/office/drawing/2014/main" id="{6785A3D6-1271-D247-9E96-1B376F4BE7BE}"/>
              </a:ext>
            </a:extLst>
          </p:cNvPr>
          <p:cNvSpPr txBox="1"/>
          <p:nvPr userDrawn="1"/>
        </p:nvSpPr>
        <p:spPr>
          <a:xfrm>
            <a:off x="683443" y="6308432"/>
            <a:ext cx="2858305"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Ascend &amp;</a:t>
            </a:r>
            <a:r>
              <a:rPr lang="zh-CN" alt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MindSpore</a:t>
            </a:r>
            <a:endPar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 name="TextBox 3">
            <a:extLst>
              <a:ext uri="{FF2B5EF4-FFF2-40B4-BE49-F238E27FC236}">
                <a16:creationId xmlns:a16="http://schemas.microsoft.com/office/drawing/2014/main" id="{EABEE2EE-BF4D-7A4A-B3C6-9E47668CCD98}"/>
              </a:ext>
            </a:extLst>
          </p:cNvPr>
          <p:cNvSpPr txBox="1"/>
          <p:nvPr userDrawn="1"/>
        </p:nvSpPr>
        <p:spPr>
          <a:xfrm>
            <a:off x="409749"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rgbClr val="1D1D1B"/>
                </a:solidFill>
                <a:latin typeface="Arial" panose="020B0604020202020204" pitchFamily="34" charset="0"/>
                <a:ea typeface="华文细黑" pitchFamily="2" charset="-122"/>
                <a:cs typeface="Arial" panose="020B0604020202020204" pitchFamily="34" charset="0"/>
              </a:rPr>
              <a:pPr defTabSz="890204" fontAlgn="auto">
                <a:spcBef>
                  <a:spcPts val="0"/>
                </a:spcBef>
                <a:spcAft>
                  <a:spcPts val="0"/>
                </a:spcAft>
                <a:defRPr/>
              </a:pPr>
              <a:t>‹#›</a:t>
            </a:fld>
            <a:endParaRPr lang="en-US" sz="974" dirty="0">
              <a:solidFill>
                <a:srgbClr val="1D1D1B"/>
              </a:solidFill>
              <a:latin typeface="Arial" panose="020B0604020202020204" pitchFamily="34" charset="0"/>
              <a:ea typeface="华文细黑" pitchFamily="2" charset="-122"/>
              <a:cs typeface="Arial" panose="020B0604020202020204" pitchFamily="34" charset="0"/>
            </a:endParaRPr>
          </a:p>
        </p:txBody>
      </p:sp>
      <p:sp>
        <p:nvSpPr>
          <p:cNvPr id="12" name="副标题 2">
            <a:extLst>
              <a:ext uri="{FF2B5EF4-FFF2-40B4-BE49-F238E27FC236}">
                <a16:creationId xmlns:a16="http://schemas.microsoft.com/office/drawing/2014/main" id="{6AC1DEEA-44E7-5A4B-8BAC-917AAEA4F58B}"/>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3">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4">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203883842"/>
      </p:ext>
    </p:extLst>
  </p:cSld>
  <p:clrMap bg1="lt1" tx1="dk1" bg2="lt2" tx2="dk2" accent1="accent1" accent2="accent2" accent3="accent3" accent4="accent4" accent5="accent5" accent6="accent6" hlink="hlink" folHlink="folHlink"/>
  <p:sldLayoutIdLst>
    <p:sldLayoutId id="2147483906" r:id="rId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hdr="0" ftr="0" dt="0"/>
  <p:txStyles>
    <p:titleStyle>
      <a:lvl1pPr algn="l" rtl="0" eaLnBrk="1" fontAlgn="base" hangingPunct="1">
        <a:spcBef>
          <a:spcPct val="0"/>
        </a:spcBef>
        <a:spcAft>
          <a:spcPct val="0"/>
        </a:spcAft>
        <a:defRPr sz="3199" b="1">
          <a:solidFill>
            <a:srgbClr val="990000"/>
          </a:solidFill>
          <a:latin typeface="+mj-lt"/>
          <a:ea typeface="+mj-ea"/>
          <a:cs typeface="+mj-cs"/>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p:titleStyle>
    <p:bodyStyle>
      <a:lvl1pPr marL="342639" indent="-342639" algn="l" rtl="0" eaLnBrk="1" fontAlgn="base" hangingPunct="1">
        <a:spcBef>
          <a:spcPct val="20000"/>
        </a:spcBef>
        <a:spcAft>
          <a:spcPct val="0"/>
        </a:spcAft>
        <a:buClr>
          <a:srgbClr val="990000"/>
        </a:buClr>
        <a:buChar char="•"/>
        <a:defRPr sz="2399" b="1">
          <a:solidFill>
            <a:schemeClr val="tx1"/>
          </a:solidFill>
          <a:latin typeface="+mn-lt"/>
          <a:ea typeface="+mn-ea"/>
          <a:cs typeface="+mn-cs"/>
        </a:defRPr>
      </a:lvl1pPr>
      <a:lvl2pPr marL="742387" indent="-285534" algn="l" rtl="0" eaLnBrk="1" fontAlgn="base" hangingPunct="1">
        <a:spcBef>
          <a:spcPct val="20000"/>
        </a:spcBef>
        <a:spcAft>
          <a:spcPct val="0"/>
        </a:spcAft>
        <a:buFont typeface="Arial" charset="0"/>
        <a:buChar char="›"/>
        <a:defRPr sz="1999">
          <a:solidFill>
            <a:schemeClr val="tx1"/>
          </a:solidFill>
          <a:latin typeface="+mn-lt"/>
          <a:ea typeface="+mn-ea"/>
          <a:cs typeface="+mn-cs"/>
        </a:defRPr>
      </a:lvl2pPr>
      <a:lvl3pPr marL="1142134" indent="-228427" algn="l" rtl="0" eaLnBrk="1" fontAlgn="base" hangingPunct="1">
        <a:spcBef>
          <a:spcPct val="20000"/>
        </a:spcBef>
        <a:spcAft>
          <a:spcPct val="0"/>
        </a:spcAft>
        <a:buFont typeface="FrutigerNext LT Medium" pitchFamily="34" charset="0"/>
        <a:buChar char="»"/>
        <a:defRPr>
          <a:solidFill>
            <a:schemeClr val="tx1"/>
          </a:solidFill>
          <a:latin typeface="+mn-lt"/>
          <a:ea typeface="+mn-ea"/>
          <a:cs typeface="+mn-cs"/>
        </a:defRPr>
      </a:lvl3pPr>
      <a:lvl4pPr marL="1598987" indent="-228427" algn="l" rtl="0" eaLnBrk="1" fontAlgn="base" hangingPunct="1">
        <a:spcBef>
          <a:spcPct val="20000"/>
        </a:spcBef>
        <a:spcAft>
          <a:spcPct val="0"/>
        </a:spcAft>
        <a:buChar char="–"/>
        <a:defRPr sz="1599">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9pPr>
    </p:bodyStyle>
    <p:otherStyle>
      <a:defPPr>
        <a:defRPr lang="zh-CN"/>
      </a:defPPr>
      <a:lvl1pPr marL="0" algn="l" defTabSz="913707" rtl="0" eaLnBrk="1" latinLnBrk="0" hangingPunct="1">
        <a:defRPr sz="1733" kern="1200">
          <a:solidFill>
            <a:schemeClr val="tx1"/>
          </a:solidFill>
          <a:latin typeface="+mn-lt"/>
          <a:ea typeface="+mn-ea"/>
          <a:cs typeface="+mn-cs"/>
        </a:defRPr>
      </a:lvl1pPr>
      <a:lvl2pPr marL="456854" algn="l" defTabSz="913707" rtl="0" eaLnBrk="1" latinLnBrk="0" hangingPunct="1">
        <a:defRPr sz="1733" kern="1200">
          <a:solidFill>
            <a:schemeClr val="tx1"/>
          </a:solidFill>
          <a:latin typeface="+mn-lt"/>
          <a:ea typeface="+mn-ea"/>
          <a:cs typeface="+mn-cs"/>
        </a:defRPr>
      </a:lvl2pPr>
      <a:lvl3pPr marL="913707" algn="l" defTabSz="913707" rtl="0" eaLnBrk="1" latinLnBrk="0" hangingPunct="1">
        <a:defRPr sz="1733" kern="1200">
          <a:solidFill>
            <a:schemeClr val="tx1"/>
          </a:solidFill>
          <a:latin typeface="+mn-lt"/>
          <a:ea typeface="+mn-ea"/>
          <a:cs typeface="+mn-cs"/>
        </a:defRPr>
      </a:lvl3pPr>
      <a:lvl4pPr marL="1370561" algn="l" defTabSz="913707" rtl="0" eaLnBrk="1" latinLnBrk="0" hangingPunct="1">
        <a:defRPr sz="1733" kern="1200">
          <a:solidFill>
            <a:schemeClr val="tx1"/>
          </a:solidFill>
          <a:latin typeface="+mn-lt"/>
          <a:ea typeface="+mn-ea"/>
          <a:cs typeface="+mn-cs"/>
        </a:defRPr>
      </a:lvl4pPr>
      <a:lvl5pPr marL="1827414" algn="l" defTabSz="913707" rtl="0" eaLnBrk="1" latinLnBrk="0" hangingPunct="1">
        <a:defRPr sz="1733" kern="1200">
          <a:solidFill>
            <a:schemeClr val="tx1"/>
          </a:solidFill>
          <a:latin typeface="+mn-lt"/>
          <a:ea typeface="+mn-ea"/>
          <a:cs typeface="+mn-cs"/>
        </a:defRPr>
      </a:lvl5pPr>
      <a:lvl6pPr marL="2284268" algn="l" defTabSz="913707" rtl="0" eaLnBrk="1" latinLnBrk="0" hangingPunct="1">
        <a:defRPr sz="1733" kern="1200">
          <a:solidFill>
            <a:schemeClr val="tx1"/>
          </a:solidFill>
          <a:latin typeface="+mn-lt"/>
          <a:ea typeface="+mn-ea"/>
          <a:cs typeface="+mn-cs"/>
        </a:defRPr>
      </a:lvl6pPr>
      <a:lvl7pPr marL="2741120" algn="l" defTabSz="913707" rtl="0" eaLnBrk="1" latinLnBrk="0" hangingPunct="1">
        <a:defRPr sz="1733" kern="1200">
          <a:solidFill>
            <a:schemeClr val="tx1"/>
          </a:solidFill>
          <a:latin typeface="+mn-lt"/>
          <a:ea typeface="+mn-ea"/>
          <a:cs typeface="+mn-cs"/>
        </a:defRPr>
      </a:lvl7pPr>
      <a:lvl8pPr marL="3197974" algn="l" defTabSz="913707" rtl="0" eaLnBrk="1" latinLnBrk="0" hangingPunct="1">
        <a:defRPr sz="1733" kern="1200">
          <a:solidFill>
            <a:schemeClr val="tx1"/>
          </a:solidFill>
          <a:latin typeface="+mn-lt"/>
          <a:ea typeface="+mn-ea"/>
          <a:cs typeface="+mn-cs"/>
        </a:defRPr>
      </a:lvl8pPr>
      <a:lvl9pPr marL="3654826" algn="l" defTabSz="913707" rtl="0" eaLnBrk="1" latinLnBrk="0" hangingPunct="1">
        <a:defRPr sz="1733"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384056"/>
        </a:solidFill>
        <a:effectLst/>
      </p:bgPr>
    </p:bg>
    <p:spTree>
      <p:nvGrpSpPr>
        <p:cNvPr id="1" name=""/>
        <p:cNvGrpSpPr/>
        <p:nvPr/>
      </p:nvGrpSpPr>
      <p:grpSpPr>
        <a:xfrm>
          <a:off x="0" y="0"/>
          <a:ext cx="0" cy="0"/>
          <a:chOff x="0" y="0"/>
          <a:chExt cx="0" cy="0"/>
        </a:xfrm>
      </p:grpSpPr>
      <p:sp>
        <p:nvSpPr>
          <p:cNvPr id="8" name="TextBox 2">
            <a:extLst>
              <a:ext uri="{FF2B5EF4-FFF2-40B4-BE49-F238E27FC236}">
                <a16:creationId xmlns:a16="http://schemas.microsoft.com/office/drawing/2014/main" id="{6785A3D6-1271-D247-9E96-1B376F4BE7BE}"/>
              </a:ext>
            </a:extLst>
          </p:cNvPr>
          <p:cNvSpPr txBox="1"/>
          <p:nvPr userDrawn="1"/>
        </p:nvSpPr>
        <p:spPr>
          <a:xfrm>
            <a:off x="575780" y="6308432"/>
            <a:ext cx="2930313"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Ascend &amp;</a:t>
            </a:r>
            <a:r>
              <a:rPr lang="zh-CN" alt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MindSpore</a:t>
            </a:r>
            <a:endPar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TextBox 3">
            <a:extLst>
              <a:ext uri="{FF2B5EF4-FFF2-40B4-BE49-F238E27FC236}">
                <a16:creationId xmlns:a16="http://schemas.microsoft.com/office/drawing/2014/main" id="{EABEE2EE-BF4D-7A4A-B3C6-9E47668CCD98}"/>
              </a:ext>
            </a:extLst>
          </p:cNvPr>
          <p:cNvSpPr txBox="1"/>
          <p:nvPr userDrawn="1"/>
        </p:nvSpPr>
        <p:spPr>
          <a:xfrm>
            <a:off x="374093"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chemeClr val="bg1"/>
                </a:solidFill>
                <a:latin typeface="微软雅黑" panose="020B0503020204020204" pitchFamily="34" charset="-122"/>
                <a:ea typeface="微软雅黑" panose="020B0503020204020204" pitchFamily="34" charset="-122"/>
                <a:cs typeface="Arial" panose="020B0604020202020204" pitchFamily="34" charset="0"/>
              </a:rPr>
              <a:pPr defTabSz="890204" fontAlgn="auto">
                <a:spcBef>
                  <a:spcPts val="0"/>
                </a:spcBef>
                <a:spcAft>
                  <a:spcPts val="0"/>
                </a:spcAft>
                <a:defRPr/>
              </a:pPr>
              <a:t>‹#›</a:t>
            </a:fld>
            <a:endParaRPr lang="en-US" sz="974"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0" name="副标题 2">
            <a:extLst>
              <a:ext uri="{FF2B5EF4-FFF2-40B4-BE49-F238E27FC236}">
                <a16:creationId xmlns:a16="http://schemas.microsoft.com/office/drawing/2014/main" id="{534B911D-B772-C047-B4A8-784442DDFD3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solidFill>
                <a:latin typeface="Microsoft YaHei" panose="020B0503020204020204" pitchFamily="34" charset="-122"/>
                <a:ea typeface="Microsoft YaHei" panose="020B0503020204020204" pitchFamily="34" charset="-122"/>
                <a:hlinkClick r:id="rId3">
                  <a:extLst>
                    <a:ext uri="{A12FA001-AC4F-418D-AE19-62706E023703}">
                      <ahyp:hlinkClr xmlns:ahyp="http://schemas.microsoft.com/office/drawing/2018/hyperlinkcolor" val="tx"/>
                    </a:ext>
                  </a:extLst>
                </a:hlinkClick>
              </a:rPr>
              <a:t>www.hiascend.com</a:t>
            </a:r>
            <a:endParaRPr lang="en-US" altLang="zh-CN" sz="1333" b="0" dirty="0">
              <a:solidFill>
                <a:schemeClr val="bg1"/>
              </a:solidFill>
              <a:latin typeface="Microsoft YaHei" panose="020B0503020204020204" pitchFamily="34" charset="-122"/>
              <a:ea typeface="Microsoft YaHei" panose="020B0503020204020204" pitchFamily="34" charset="-122"/>
            </a:endParaRPr>
          </a:p>
          <a:p>
            <a:pPr marL="0" indent="0" algn="ctr">
              <a:buFontTx/>
              <a:buNone/>
              <a:defRPr/>
            </a:pPr>
            <a:r>
              <a:rPr lang="en-US" altLang="zh-CN" sz="1333" b="0" dirty="0">
                <a:solidFill>
                  <a:schemeClr val="bg1"/>
                </a:solidFill>
                <a:latin typeface="Microsoft YaHei" panose="020B0503020204020204" pitchFamily="34" charset="-122"/>
                <a:ea typeface="Microsoft YaHei" panose="020B0503020204020204" pitchFamily="34" charset="-122"/>
                <a:hlinkClick r:id="rId4">
                  <a:extLst>
                    <a:ext uri="{A12FA001-AC4F-418D-AE19-62706E023703}">
                      <ahyp:hlinkClr xmlns:ahyp="http://schemas.microsoft.com/office/drawing/2018/hyperlinkcolor" val="tx"/>
                    </a:ext>
                  </a:extLst>
                </a:hlinkClick>
              </a:rPr>
              <a:t>www.mindspore.cn</a:t>
            </a:r>
            <a:endParaRPr lang="en-US" altLang="zh-CN" sz="1333" b="0"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999680077"/>
      </p:ext>
    </p:extLst>
  </p:cSld>
  <p:clrMap bg1="lt1" tx1="dk1" bg2="lt2" tx2="dk2" accent1="accent1" accent2="accent2" accent3="accent3" accent4="accent4" accent5="accent5" accent6="accent6" hlink="hlink" folHlink="folHlink"/>
  <p:sldLayoutIdLst>
    <p:sldLayoutId id="2147483903" r:id="rId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6" name="矩形 75"/>
          <p:cNvSpPr/>
          <p:nvPr userDrawn="1"/>
        </p:nvSpPr>
        <p:spPr bwMode="auto">
          <a:xfrm>
            <a:off x="2292125" y="222933"/>
            <a:ext cx="6891755" cy="6446427"/>
          </a:xfrm>
          <a:prstGeom prst="rect">
            <a:avLst/>
          </a:prstGeom>
          <a:blipFill dpi="0" rotWithShape="1">
            <a:blip r:embed="rId3" cstate="screen">
              <a:alphaModFix amt="33000"/>
              <a:extLst>
                <a:ext uri="{28A0092B-C50C-407E-A947-70E740481C1C}">
                  <a14:useLocalDpi xmlns:a14="http://schemas.microsoft.com/office/drawing/2010/main"/>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8" name="TextBox 77"/>
          <p:cNvSpPr txBox="1"/>
          <p:nvPr userDrawn="1"/>
        </p:nvSpPr>
        <p:spPr>
          <a:xfrm>
            <a:off x="995536" y="3909114"/>
            <a:ext cx="9484933" cy="912429"/>
          </a:xfrm>
          <a:prstGeom prst="rect">
            <a:avLst/>
          </a:prstGeom>
          <a:noFill/>
        </p:spPr>
        <p:txBody>
          <a:bodyPr wrap="square" rtlCol="0">
            <a:spAutoFit/>
          </a:bodyPr>
          <a:lstStyle/>
          <a:p>
            <a:r>
              <a:rPr lang="en-US" altLang="zh-CN" sz="1066" b="1"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Copyright©2014 Huawei Technologies Co., Ltd. All Rights Reserved.</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a:p>
            <a:r>
              <a:rPr lang="en-US"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The 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Huawei may change the information at any time without notice. </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p:txBody>
      </p:sp>
      <p:pic>
        <p:nvPicPr>
          <p:cNvPr id="2050" name="Picture 2"/>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3595099" y="1095719"/>
            <a:ext cx="4285807" cy="2137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3420406" y="713271"/>
            <a:ext cx="4635193" cy="861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副标题 2">
            <a:extLst>
              <a:ext uri="{FF2B5EF4-FFF2-40B4-BE49-F238E27FC236}">
                <a16:creationId xmlns:a16="http://schemas.microsoft.com/office/drawing/2014/main" id="{37B817A9-DDF9-C947-809E-CEA56D73EBC6}"/>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3761959715"/>
      </p:ext>
    </p:extLst>
  </p:cSld>
  <p:clrMap bg1="lt1" tx1="dk1" bg2="lt2" tx2="dk2" accent1="accent1" accent2="accent2" accent3="accent3" accent4="accent4" accent5="accent5" accent6="accent6" hlink="hlink" folHlink="folHlink"/>
  <p:sldLayoutIdLst>
    <p:sldLayoutId id="2147483883"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hf hdr="0" ftr="0" dt="0"/>
  <p:txStyles>
    <p:titleStyle>
      <a:lvl1pPr algn="l" rtl="0" eaLnBrk="0" fontAlgn="base" hangingPunct="0">
        <a:spcBef>
          <a:spcPct val="0"/>
        </a:spcBef>
        <a:spcAft>
          <a:spcPct val="0"/>
        </a:spcAft>
        <a:defRPr sz="4265" b="1">
          <a:solidFill>
            <a:srgbClr val="990000"/>
          </a:solidFill>
          <a:latin typeface="+mj-lt"/>
          <a:ea typeface="+mj-ea"/>
          <a:cs typeface="+mj-cs"/>
        </a:defRPr>
      </a:lvl1pPr>
      <a:lvl2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2pPr>
      <a:lvl3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3pPr>
      <a:lvl4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4pPr>
      <a:lvl5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0" fontAlgn="base" hangingPunct="0">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0" fontAlgn="base" hangingPunct="0">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0" fontAlgn="base" hangingPunct="0">
        <a:spcBef>
          <a:spcPct val="20000"/>
        </a:spcBef>
        <a:spcAft>
          <a:spcPct val="0"/>
        </a:spcAft>
        <a:buChar char="–"/>
        <a:defRPr sz="2133">
          <a:solidFill>
            <a:schemeClr val="tx1"/>
          </a:solidFill>
          <a:latin typeface="+mn-lt"/>
          <a:ea typeface="+mn-ea"/>
          <a:cs typeface="+mn-cs"/>
        </a:defRPr>
      </a:lvl4pPr>
      <a:lvl5pPr marL="2742308" indent="-304701" algn="l" rtl="0" eaLnBrk="0" fontAlgn="base" hangingPunct="0">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5.png"/><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7.emf"/><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2.tiff"/><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tiff"/><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10.emf"/></Relationships>
</file>

<file path=ppt/slides/_rels/slide4.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13.emf"/><Relationship Id="rId4" Type="http://schemas.openxmlformats.org/officeDocument/2006/relationships/image" Target="../media/image12.emf"/></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emf"/><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889539" y="404664"/>
            <a:ext cx="5496874" cy="3096343"/>
          </a:xfrm>
          <a:solidFill>
            <a:srgbClr val="FFFFFF">
              <a:alpha val="9804"/>
            </a:srgbClr>
          </a:solidFill>
        </p:spPr>
        <p:txBody>
          <a:bodyPr anchor="ctr">
            <a:noAutofit/>
          </a:bodyPr>
          <a:lstStyle/>
          <a:p>
            <a:r>
              <a:rPr lang="zh-CN" altLang="en-US" sz="9600" dirty="0">
                <a:solidFill>
                  <a:schemeClr val="bg1"/>
                </a:solidFill>
                <a:latin typeface="Microsoft YaHei" panose="020B0503020204020204" pitchFamily="34" charset="-122"/>
                <a:ea typeface="Microsoft YaHei" panose="020B0503020204020204" pitchFamily="34" charset="-122"/>
              </a:rPr>
              <a:t>计算图与</a:t>
            </a:r>
            <a:br>
              <a:rPr lang="en-US" altLang="zh-CN" sz="9600" dirty="0">
                <a:solidFill>
                  <a:schemeClr val="bg1"/>
                </a:solidFill>
                <a:latin typeface="Microsoft YaHei" panose="020B0503020204020204" pitchFamily="34" charset="-122"/>
                <a:ea typeface="Microsoft YaHei" panose="020B0503020204020204" pitchFamily="34" charset="-122"/>
              </a:rPr>
            </a:br>
            <a:r>
              <a:rPr lang="zh-CN" altLang="en-US" sz="9600" dirty="0">
                <a:solidFill>
                  <a:schemeClr val="bg1"/>
                </a:solidFill>
                <a:latin typeface="Microsoft YaHei" panose="020B0503020204020204" pitchFamily="34" charset="-122"/>
                <a:ea typeface="Microsoft YaHei" panose="020B0503020204020204" pitchFamily="34" charset="-122"/>
              </a:rPr>
              <a:t>自动微分</a:t>
            </a:r>
          </a:p>
        </p:txBody>
      </p:sp>
      <p:sp>
        <p:nvSpPr>
          <p:cNvPr id="6" name="副标题 2">
            <a:extLst>
              <a:ext uri="{FF2B5EF4-FFF2-40B4-BE49-F238E27FC236}">
                <a16:creationId xmlns:a16="http://schemas.microsoft.com/office/drawing/2014/main" id="{CFF1FABF-8BDE-C54A-A9C6-18A81E72C433}"/>
              </a:ext>
            </a:extLst>
          </p:cNvPr>
          <p:cNvSpPr>
            <a:spLocks noGrp="1"/>
          </p:cNvSpPr>
          <p:nvPr>
            <p:ph type="subTitle" idx="1"/>
          </p:nvPr>
        </p:nvSpPr>
        <p:spPr>
          <a:xfrm>
            <a:off x="4270252" y="3954787"/>
            <a:ext cx="2116161" cy="720081"/>
          </a:xfrm>
        </p:spPr>
        <p:txBody>
          <a:bodyPr anchor="ctr"/>
          <a:lstStyle/>
          <a:p>
            <a:pPr>
              <a:lnSpc>
                <a:spcPct val="100000"/>
              </a:lnSpc>
            </a:pPr>
            <a:r>
              <a:rPr lang="en-US" altLang="zh-CN" sz="6600" b="1" dirty="0">
                <a:solidFill>
                  <a:schemeClr val="bg1"/>
                </a:solidFill>
                <a:latin typeface="GEETYPE-SkyGB-Flash Reguar" panose="02010604000000000000" pitchFamily="2" charset="-122"/>
                <a:ea typeface="GEETYPE-SkyGB-Flash Reguar" panose="02010604000000000000" pitchFamily="2" charset="-122"/>
              </a:rPr>
              <a:t>ZOMI</a:t>
            </a:r>
            <a:endParaRPr lang="zh-CN" altLang="en-US" sz="6600" b="1" dirty="0">
              <a:solidFill>
                <a:schemeClr val="bg1"/>
              </a:solidFill>
              <a:latin typeface="GEETYPE-SkyGB-Flash Reguar" panose="02010604000000000000" pitchFamily="2" charset="-122"/>
              <a:ea typeface="GEETYPE-SkyGB-Flash Reguar" panose="02010604000000000000" pitchFamily="2" charset="-122"/>
            </a:endParaRPr>
          </a:p>
        </p:txBody>
      </p:sp>
      <p:pic>
        <p:nvPicPr>
          <p:cNvPr id="7" name="图片 6">
            <a:extLst>
              <a:ext uri="{FF2B5EF4-FFF2-40B4-BE49-F238E27FC236}">
                <a16:creationId xmlns:a16="http://schemas.microsoft.com/office/drawing/2014/main" id="{9881655E-97A6-F947-8F72-F4046D8554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45630" y="3933056"/>
            <a:ext cx="636527" cy="636527"/>
          </a:xfrm>
          <a:prstGeom prst="ellipse">
            <a:avLst/>
          </a:prstGeom>
          <a:ln w="28575" cap="rnd">
            <a:solidFill>
              <a:schemeClr val="bg1"/>
            </a:solidFill>
            <a:prstDash val="solid"/>
          </a:ln>
          <a:effectLst/>
        </p:spPr>
      </p:pic>
    </p:spTree>
    <p:extLst>
      <p:ext uri="{BB962C8B-B14F-4D97-AF65-F5344CB8AC3E}">
        <p14:creationId xmlns:p14="http://schemas.microsoft.com/office/powerpoint/2010/main" val="6730469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6" name="PlaceHolder 1"/>
          <p:cNvSpPr>
            <a:spLocks noGrp="1"/>
          </p:cNvSpPr>
          <p:nvPr>
            <p:ph type="title"/>
          </p:nvPr>
        </p:nvSpPr>
        <p:spPr>
          <a:prstGeom prst="rect">
            <a:avLst/>
          </a:prstGeom>
          <a:noFill/>
          <a:ln w="0">
            <a:noFill/>
          </a:ln>
        </p:spPr>
        <p:txBody>
          <a:bodyPr lIns="0" tIns="0" rIns="0" bIns="0" anchor="t">
            <a:noAutofit/>
          </a:bodyPr>
          <a:lstStyle/>
          <a:p>
            <a:pPr>
              <a:lnSpc>
                <a:spcPct val="100000"/>
              </a:lnSpc>
              <a:buNone/>
            </a:pPr>
            <a:r>
              <a:rPr lang="zh-CN" altLang="en-US" sz="3200" spc="-52" dirty="0">
                <a:latin typeface="Segoe UI Semibold"/>
              </a:rPr>
              <a:t>自动微分（</a:t>
            </a:r>
            <a:r>
              <a:rPr lang="en-US" sz="3200" spc="-52" dirty="0">
                <a:latin typeface="Segoe UI Semibold"/>
              </a:rPr>
              <a:t>Auto Differentiation</a:t>
            </a:r>
            <a:r>
              <a:rPr lang="zh-CN" altLang="en-US" sz="3200" spc="-52" dirty="0">
                <a:latin typeface="Segoe UI Semibold"/>
              </a:rPr>
              <a:t>）</a:t>
            </a:r>
            <a:r>
              <a:rPr lang="en-US" altLang="zh-CN" sz="3200" spc="-52" dirty="0">
                <a:latin typeface="Segoe UI Semibold"/>
              </a:rPr>
              <a:t>II</a:t>
            </a:r>
            <a:endParaRPr lang="en-US" sz="3200" b="0" spc="-1" dirty="0">
              <a:solidFill>
                <a:srgbClr val="1A1A1A"/>
              </a:solidFill>
              <a:latin typeface="Segoe UI"/>
            </a:endParaRPr>
          </a:p>
        </p:txBody>
      </p:sp>
      <p:sp>
        <p:nvSpPr>
          <p:cNvPr id="1078" name="PlaceHolder 2"/>
          <p:cNvSpPr>
            <a:spLocks noGrp="1"/>
          </p:cNvSpPr>
          <p:nvPr>
            <p:ph sz="half" idx="1"/>
          </p:nvPr>
        </p:nvSpPr>
        <p:spPr>
          <a:prstGeom prst="rect">
            <a:avLst/>
          </a:prstGeom>
          <a:noFill/>
          <a:ln w="0">
            <a:noFill/>
          </a:ln>
        </p:spPr>
        <p:txBody>
          <a:bodyPr lIns="0" tIns="0" rIns="0" bIns="0" anchor="t">
            <a:noAutofit/>
          </a:bodyPr>
          <a:lstStyle/>
          <a:p>
            <a:pPr marL="228600" indent="-228600">
              <a:lnSpc>
                <a:spcPct val="100000"/>
              </a:lnSpc>
              <a:spcBef>
                <a:spcPts val="561"/>
              </a:spcBef>
              <a:buClr>
                <a:srgbClr val="1A1A1A"/>
              </a:buClr>
              <a:buSzPct val="90000"/>
              <a:buFont typeface="Wingdings" charset="2"/>
              <a:buChar char=""/>
            </a:pPr>
            <a:r>
              <a:rPr lang="zh-CN" altLang="en-US" sz="2000" kern="1200" dirty="0">
                <a:solidFill>
                  <a:schemeClr val="bg2">
                    <a:lumMod val="50000"/>
                  </a:schemeClr>
                </a:solidFill>
                <a:latin typeface="+mj-ea"/>
                <a:ea typeface="+mj-ea"/>
                <a:cs typeface="Apple Symbols" panose="02000000000000000000" pitchFamily="2" charset="-79"/>
              </a:rPr>
              <a:t>引入</a:t>
            </a:r>
            <a:r>
              <a:rPr lang="zh-CN" altLang="en-US" sz="2000" u="sng" kern="1200" dirty="0">
                <a:solidFill>
                  <a:schemeClr val="bg2">
                    <a:lumMod val="50000"/>
                  </a:schemeClr>
                </a:solidFill>
                <a:latin typeface="+mj-ea"/>
                <a:ea typeface="+mj-ea"/>
                <a:cs typeface="Apple Symbols" panose="02000000000000000000" pitchFamily="2" charset="-79"/>
              </a:rPr>
              <a:t>中间变量</a:t>
            </a:r>
            <a:r>
              <a:rPr lang="zh-CN" altLang="en-US" sz="2000" kern="1200" dirty="0">
                <a:solidFill>
                  <a:schemeClr val="bg2">
                    <a:lumMod val="50000"/>
                  </a:schemeClr>
                </a:solidFill>
                <a:latin typeface="+mj-ea"/>
                <a:ea typeface="+mj-ea"/>
                <a:cs typeface="Apple Symbols" panose="02000000000000000000" pitchFamily="2" charset="-79"/>
              </a:rPr>
              <a:t>将一个复杂的函数，分解成一系列基本函数</a:t>
            </a:r>
            <a:endParaRPr lang="en-US" sz="2000" kern="1200" dirty="0">
              <a:solidFill>
                <a:schemeClr val="bg2">
                  <a:lumMod val="50000"/>
                </a:schemeClr>
              </a:solidFill>
              <a:latin typeface="+mj-ea"/>
              <a:ea typeface="+mj-ea"/>
              <a:cs typeface="Apple Symbols" panose="02000000000000000000" pitchFamily="2" charset="-79"/>
            </a:endParaRPr>
          </a:p>
          <a:p>
            <a:pPr marL="228600" indent="-228600">
              <a:lnSpc>
                <a:spcPct val="100000"/>
              </a:lnSpc>
              <a:spcBef>
                <a:spcPts val="561"/>
              </a:spcBef>
              <a:buClr>
                <a:srgbClr val="1A1A1A"/>
              </a:buClr>
              <a:buSzPct val="90000"/>
              <a:buFont typeface="Wingdings" charset="2"/>
              <a:buChar char=""/>
            </a:pPr>
            <a:r>
              <a:rPr lang="zh-CN" altLang="en-US" sz="2000" kern="1200" dirty="0">
                <a:solidFill>
                  <a:schemeClr val="bg2">
                    <a:lumMod val="50000"/>
                  </a:schemeClr>
                </a:solidFill>
                <a:latin typeface="+mj-ea"/>
                <a:ea typeface="+mj-ea"/>
                <a:cs typeface="Apple Symbols" panose="02000000000000000000" pitchFamily="2" charset="-79"/>
              </a:rPr>
              <a:t>将这些基本函数构成一个计算流图</a:t>
            </a:r>
            <a:endParaRPr lang="en-US" sz="2000" kern="1200" dirty="0">
              <a:solidFill>
                <a:schemeClr val="bg2">
                  <a:lumMod val="50000"/>
                </a:schemeClr>
              </a:solidFill>
              <a:latin typeface="+mj-ea"/>
              <a:ea typeface="+mj-ea"/>
              <a:cs typeface="Apple Symbols" panose="02000000000000000000" pitchFamily="2" charset="-79"/>
            </a:endParaRPr>
          </a:p>
        </p:txBody>
      </p:sp>
      <p:sp>
        <p:nvSpPr>
          <p:cNvPr id="1079" name="Rectangle 8"/>
          <p:cNvSpPr/>
          <p:nvPr/>
        </p:nvSpPr>
        <p:spPr>
          <a:xfrm>
            <a:off x="674861" y="3357720"/>
            <a:ext cx="184320" cy="461160"/>
          </a:xfrm>
          <a:prstGeom prst="rect">
            <a:avLst/>
          </a:prstGeom>
          <a:noFill/>
          <a:ln w="0">
            <a:noFill/>
          </a:ln>
        </p:spPr>
        <p:style>
          <a:lnRef idx="0">
            <a:scrgbClr r="0" g="0" b="0"/>
          </a:lnRef>
          <a:fillRef idx="0">
            <a:scrgbClr r="0" g="0" b="0"/>
          </a:fillRef>
          <a:effectRef idx="0">
            <a:scrgbClr r="0" g="0" b="0"/>
          </a:effectRef>
          <a:fontRef idx="minor"/>
        </p:style>
      </p:sp>
      <p:sp>
        <p:nvSpPr>
          <p:cNvPr id="1080" name="TextBox 9"/>
          <p:cNvSpPr/>
          <p:nvPr/>
        </p:nvSpPr>
        <p:spPr>
          <a:xfrm>
            <a:off x="2100822" y="3655081"/>
            <a:ext cx="65" cy="1846659"/>
          </a:xfrm>
          <a:prstGeom prst="rect">
            <a:avLst/>
          </a:prstGeom>
          <a:noFill/>
          <a:ln w="0">
            <a:noFill/>
          </a:ln>
        </p:spPr>
        <p:style>
          <a:lnRef idx="0">
            <a:scrgbClr r="0" g="0" b="0"/>
          </a:lnRef>
          <a:fillRef idx="0">
            <a:scrgbClr r="0" g="0" b="0"/>
          </a:fillRef>
          <a:effectRef idx="0">
            <a:scrgbClr r="0" g="0" b="0"/>
          </a:effectRef>
          <a:fontRef idx="minor"/>
        </p:style>
        <p:txBody>
          <a:bodyPr wrap="none" lIns="0" tIns="0" rIns="0" bIns="0" anchor="t">
            <a:spAutoFit/>
          </a:bodyPr>
          <a:lstStyle/>
          <a:p>
            <a:pPr>
              <a:lnSpc>
                <a:spcPct val="100000"/>
              </a:lnSpc>
              <a:buNone/>
            </a:pPr>
            <a:endParaRPr lang="en-US" sz="2000" spc="-1">
              <a:latin typeface="Arial"/>
            </a:endParaRPr>
          </a:p>
          <a:p>
            <a:pPr>
              <a:lnSpc>
                <a:spcPct val="100000"/>
              </a:lnSpc>
              <a:buNone/>
            </a:pPr>
            <a:endParaRPr lang="en-US" sz="2000" spc="-1">
              <a:latin typeface="Arial"/>
            </a:endParaRPr>
          </a:p>
          <a:p>
            <a:pPr>
              <a:lnSpc>
                <a:spcPct val="100000"/>
              </a:lnSpc>
              <a:buNone/>
            </a:pPr>
            <a:endParaRPr lang="en-US" sz="2000" spc="-1">
              <a:latin typeface="Arial"/>
            </a:endParaRPr>
          </a:p>
          <a:p>
            <a:pPr>
              <a:lnSpc>
                <a:spcPct val="100000"/>
              </a:lnSpc>
              <a:buNone/>
            </a:pPr>
            <a:endParaRPr lang="en-US" sz="2000" spc="-1">
              <a:latin typeface="Arial"/>
            </a:endParaRPr>
          </a:p>
          <a:p>
            <a:pPr>
              <a:lnSpc>
                <a:spcPct val="100000"/>
              </a:lnSpc>
              <a:buNone/>
            </a:pPr>
            <a:endParaRPr lang="en-US" sz="2000" spc="-1">
              <a:latin typeface="Arial"/>
            </a:endParaRPr>
          </a:p>
          <a:p>
            <a:pPr>
              <a:lnSpc>
                <a:spcPct val="100000"/>
              </a:lnSpc>
              <a:buNone/>
            </a:pPr>
            <a:endParaRPr lang="en-US" sz="2000" spc="-1">
              <a:latin typeface="Arial"/>
            </a:endParaRPr>
          </a:p>
        </p:txBody>
      </p:sp>
      <mc:AlternateContent xmlns:mc="http://schemas.openxmlformats.org/markup-compatibility/2006" xmlns:a14="http://schemas.microsoft.com/office/drawing/2010/main">
        <mc:Choice Requires="a14">
          <p:sp>
            <p:nvSpPr>
              <p:cNvPr id="48" name="矩形 47">
                <a:extLst>
                  <a:ext uri="{FF2B5EF4-FFF2-40B4-BE49-F238E27FC236}">
                    <a16:creationId xmlns:a16="http://schemas.microsoft.com/office/drawing/2014/main" id="{98B42EC1-FBEC-8240-A894-A342841E501D}"/>
                  </a:ext>
                </a:extLst>
              </p:cNvPr>
              <p:cNvSpPr/>
              <p:nvPr/>
            </p:nvSpPr>
            <p:spPr>
              <a:xfrm>
                <a:off x="4039933" y="2703123"/>
                <a:ext cx="410945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rPr>
                        <m:t>𝑓</m:t>
                      </m:r>
                      <m:d>
                        <m:dPr>
                          <m:ctrlPr>
                            <a:rPr lang="en-US" altLang="zh-CN" sz="2000" b="0" i="1" smtClean="0">
                              <a:latin typeface="Cambria Math" panose="02040503050406030204" pitchFamily="18" charset="0"/>
                            </a:rPr>
                          </m:ctrlPr>
                        </m:dPr>
                        <m:e>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1</m:t>
                              </m:r>
                            </m:sub>
                          </m:sSub>
                          <m:r>
                            <a:rPr lang="en-US" altLang="zh-CN" sz="2000" b="0" i="1" smtClean="0">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𝑥</m:t>
                              </m:r>
                            </m:e>
                            <m:sub>
                              <m:r>
                                <a:rPr lang="en-US" altLang="zh-CN" sz="2000" b="0" i="1" smtClean="0">
                                  <a:latin typeface="Cambria Math" panose="02040503050406030204" pitchFamily="18" charset="0"/>
                                </a:rPr>
                                <m:t>2</m:t>
                              </m:r>
                            </m:sub>
                          </m:sSub>
                        </m:e>
                      </m:d>
                      <m:r>
                        <a:rPr lang="en-US" altLang="zh-CN" sz="2000" b="0" i="1" smtClean="0">
                          <a:latin typeface="Cambria Math" panose="02040503050406030204" pitchFamily="18" charset="0"/>
                        </a:rPr>
                        <m:t>=</m:t>
                      </m:r>
                      <m:func>
                        <m:funcPr>
                          <m:ctrlPr>
                            <a:rPr lang="en-US" altLang="zh-CN" sz="2000" b="0" i="1" smtClean="0">
                              <a:latin typeface="Cambria Math" panose="02040503050406030204" pitchFamily="18" charset="0"/>
                            </a:rPr>
                          </m:ctrlPr>
                        </m:funcPr>
                        <m:fName>
                          <m:r>
                            <m:rPr>
                              <m:sty m:val="p"/>
                            </m:rPr>
                            <a:rPr lang="en-US" altLang="zh-CN" sz="2000" b="0" i="0" smtClean="0">
                              <a:latin typeface="Cambria Math" panose="02040503050406030204" pitchFamily="18" charset="0"/>
                            </a:rPr>
                            <m:t>ln</m:t>
                          </m:r>
                        </m:fName>
                        <m:e>
                          <m:d>
                            <m:dPr>
                              <m:ctrlPr>
                                <a:rPr lang="en-US" altLang="zh-CN" sz="2000" b="0" i="1" smtClean="0">
                                  <a:latin typeface="Cambria Math" panose="02040503050406030204" pitchFamily="18" charset="0"/>
                                </a:rPr>
                              </m:ctrlPr>
                            </m:dPr>
                            <m:e>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𝑥</m:t>
                                  </m:r>
                                </m:e>
                                <m:sub>
                                  <m:r>
                                    <a:rPr lang="en-US" altLang="zh-CN" sz="2000" i="1">
                                      <a:latin typeface="Cambria Math" panose="02040503050406030204" pitchFamily="18" charset="0"/>
                                    </a:rPr>
                                    <m:t>1</m:t>
                                  </m:r>
                                </m:sub>
                              </m:sSub>
                            </m:e>
                          </m:d>
                        </m:e>
                      </m:func>
                      <m:r>
                        <a:rPr lang="en-US" altLang="zh-CN" sz="2000" b="0" i="1" smtClean="0">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𝑥</m:t>
                          </m:r>
                        </m:e>
                        <m:sub>
                          <m:r>
                            <a:rPr lang="en-US" altLang="zh-CN" sz="2000" i="1">
                              <a:latin typeface="Cambria Math" panose="02040503050406030204" pitchFamily="18" charset="0"/>
                            </a:rPr>
                            <m:t>1</m:t>
                          </m:r>
                        </m:sub>
                      </m:sSub>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𝑥</m:t>
                          </m:r>
                        </m:e>
                        <m:sub>
                          <m:r>
                            <a:rPr lang="en-US" altLang="zh-CN" sz="2000" b="0" i="1" smtClean="0">
                              <a:latin typeface="Cambria Math" panose="02040503050406030204" pitchFamily="18" charset="0"/>
                            </a:rPr>
                            <m:t>2</m:t>
                          </m:r>
                        </m:sub>
                      </m:sSub>
                      <m:r>
                        <a:rPr lang="en-US" altLang="zh-CN" sz="2000" b="0" i="1" smtClean="0">
                          <a:latin typeface="Cambria Math" panose="02040503050406030204" pitchFamily="18" charset="0"/>
                        </a:rPr>
                        <m:t>−</m:t>
                      </m:r>
                      <m:r>
                        <m:rPr>
                          <m:sty m:val="p"/>
                        </m:rPr>
                        <a:rPr lang="en-US" altLang="zh-CN" sz="2000" b="0" i="0" smtClean="0">
                          <a:latin typeface="Cambria Math" panose="02040503050406030204" pitchFamily="18" charset="0"/>
                        </a:rPr>
                        <m:t>sin</m:t>
                      </m:r>
                      <m:r>
                        <a:rPr lang="en-US" altLang="zh-CN" sz="2000" b="0" i="1" smtClean="0">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𝑥</m:t>
                          </m:r>
                        </m:e>
                        <m:sub>
                          <m:r>
                            <a:rPr lang="en-US" altLang="zh-CN" sz="2000" b="0" i="1" smtClean="0">
                              <a:latin typeface="Cambria Math" panose="02040503050406030204" pitchFamily="18" charset="0"/>
                            </a:rPr>
                            <m:t>2</m:t>
                          </m:r>
                        </m:sub>
                      </m:sSub>
                      <m:r>
                        <a:rPr lang="en-US" altLang="zh-CN" sz="2000" b="0" i="1" smtClean="0">
                          <a:latin typeface="Cambria Math" panose="02040503050406030204" pitchFamily="18" charset="0"/>
                        </a:rPr>
                        <m:t>)</m:t>
                      </m:r>
                    </m:oMath>
                  </m:oMathPara>
                </a14:m>
                <a:endParaRPr lang="zh-CN" altLang="en-US" sz="2000" dirty="0"/>
              </a:p>
            </p:txBody>
          </p:sp>
        </mc:Choice>
        <mc:Fallback xmlns="">
          <p:sp>
            <p:nvSpPr>
              <p:cNvPr id="48" name="矩形 47">
                <a:extLst>
                  <a:ext uri="{FF2B5EF4-FFF2-40B4-BE49-F238E27FC236}">
                    <a16:creationId xmlns:a16="http://schemas.microsoft.com/office/drawing/2014/main" id="{98B42EC1-FBEC-8240-A894-A342841E501D}"/>
                  </a:ext>
                </a:extLst>
              </p:cNvPr>
              <p:cNvSpPr>
                <a:spLocks noRot="1" noChangeAspect="1" noMove="1" noResize="1" noEditPoints="1" noAdjustHandles="1" noChangeArrowheads="1" noChangeShapeType="1" noTextEdit="1"/>
              </p:cNvSpPr>
              <p:nvPr/>
            </p:nvSpPr>
            <p:spPr>
              <a:xfrm>
                <a:off x="4039933" y="2703123"/>
                <a:ext cx="4109458" cy="400110"/>
              </a:xfrm>
              <a:prstGeom prst="rect">
                <a:avLst/>
              </a:prstGeom>
              <a:blipFill>
                <a:blip r:embed="rId3"/>
                <a:stretch>
                  <a:fillRect b="-18750"/>
                </a:stretch>
              </a:blipFill>
            </p:spPr>
            <p:txBody>
              <a:bodyPr/>
              <a:lstStyle/>
              <a:p>
                <a:r>
                  <a:rPr lang="zh-CN" altLang="en-US">
                    <a:noFill/>
                  </a:rPr>
                  <a:t> </a:t>
                </a:r>
              </a:p>
            </p:txBody>
          </p:sp>
        </mc:Fallback>
      </mc:AlternateContent>
      <p:pic>
        <p:nvPicPr>
          <p:cNvPr id="49" name="图片 48">
            <a:extLst>
              <a:ext uri="{FF2B5EF4-FFF2-40B4-BE49-F238E27FC236}">
                <a16:creationId xmlns:a16="http://schemas.microsoft.com/office/drawing/2014/main" id="{2EA73C4B-4F1A-A843-BF0C-4157DC6A8E7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42528" y="3645024"/>
            <a:ext cx="6264696" cy="1969582"/>
          </a:xfrm>
          <a:prstGeom prst="rect">
            <a:avLst/>
          </a:prstGeom>
        </p:spPr>
      </p:pic>
    </p:spTree>
    <p:extLst>
      <p:ext uri="{BB962C8B-B14F-4D97-AF65-F5344CB8AC3E}">
        <p14:creationId xmlns:p14="http://schemas.microsoft.com/office/powerpoint/2010/main" val="1194488082"/>
      </p:ext>
    </p:extLst>
  </p:cSld>
  <p:clrMapOvr>
    <a:masterClrMapping/>
  </p:clrMapOvr>
  <p:transition>
    <p:fade/>
  </p:transition>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080"/>
                                        </p:tgtEl>
                                        <p:attrNameLst>
                                          <p:attrName>style.visibility</p:attrName>
                                        </p:attrNameLst>
                                      </p:cBhvr>
                                      <p:to>
                                        <p:strVal val="visible"/>
                                      </p:to>
                                    </p:set>
                                    <p:animEffect transition="in" filter="wipe(up)">
                                      <p:cBhvr additive="repl">
                                        <p:cTn id="7" dur="500"/>
                                        <p:tgtEl>
                                          <p:spTgt spid="10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2" name="PlaceHolder 1"/>
          <p:cNvSpPr>
            <a:spLocks noGrp="1"/>
          </p:cNvSpPr>
          <p:nvPr>
            <p:ph type="title"/>
          </p:nvPr>
        </p:nvSpPr>
        <p:spPr>
          <a:prstGeom prst="rect">
            <a:avLst/>
          </a:prstGeom>
          <a:noFill/>
          <a:ln w="0">
            <a:noFill/>
          </a:ln>
        </p:spPr>
        <p:txBody>
          <a:bodyPr lIns="0" tIns="0" rIns="0" bIns="0" anchor="t">
            <a:noAutofit/>
          </a:bodyPr>
          <a:lstStyle/>
          <a:p>
            <a:pPr>
              <a:lnSpc>
                <a:spcPct val="100000"/>
              </a:lnSpc>
              <a:buNone/>
            </a:pPr>
            <a:r>
              <a:rPr lang="zh-CN" altLang="en-US" sz="3200" spc="-52" dirty="0">
                <a:latin typeface="Segoe UI Semibold"/>
              </a:rPr>
              <a:t>自动微分（</a:t>
            </a:r>
            <a:r>
              <a:rPr lang="en-US" altLang="en-US" sz="3200" spc="-52" dirty="0">
                <a:latin typeface="Segoe UI Semibold"/>
              </a:rPr>
              <a:t>Auto Differentiation </a:t>
            </a:r>
            <a:r>
              <a:rPr lang="zh-CN" altLang="en-US" sz="3200" spc="-52" dirty="0">
                <a:latin typeface="Segoe UI Semibold"/>
              </a:rPr>
              <a:t>）</a:t>
            </a:r>
            <a:r>
              <a:rPr lang="en-US" altLang="en-US" sz="3200" spc="-52" dirty="0">
                <a:latin typeface="Segoe UI Semibold"/>
              </a:rPr>
              <a:t>(II)</a:t>
            </a:r>
          </a:p>
        </p:txBody>
      </p:sp>
      <p:sp>
        <p:nvSpPr>
          <p:cNvPr id="1123" name="Rectangle 8"/>
          <p:cNvSpPr/>
          <p:nvPr/>
        </p:nvSpPr>
        <p:spPr>
          <a:xfrm>
            <a:off x="513941" y="3215520"/>
            <a:ext cx="184320" cy="461160"/>
          </a:xfrm>
          <a:prstGeom prst="rect">
            <a:avLst/>
          </a:prstGeom>
          <a:noFill/>
          <a:ln w="0">
            <a:noFill/>
          </a:ln>
        </p:spPr>
        <p:style>
          <a:lnRef idx="0">
            <a:scrgbClr r="0" g="0" b="0"/>
          </a:lnRef>
          <a:fillRef idx="0">
            <a:scrgbClr r="0" g="0" b="0"/>
          </a:fillRef>
          <a:effectRef idx="0">
            <a:scrgbClr r="0" g="0" b="0"/>
          </a:effectRef>
          <a:fontRef idx="minor"/>
        </p:style>
      </p:sp>
      <p:sp>
        <p:nvSpPr>
          <p:cNvPr id="1124" name="TextBox 9"/>
          <p:cNvSpPr/>
          <p:nvPr/>
        </p:nvSpPr>
        <p:spPr>
          <a:xfrm>
            <a:off x="1939902" y="3512881"/>
            <a:ext cx="65" cy="1846659"/>
          </a:xfrm>
          <a:prstGeom prst="rect">
            <a:avLst/>
          </a:prstGeom>
          <a:noFill/>
          <a:ln w="0">
            <a:noFill/>
          </a:ln>
        </p:spPr>
        <p:style>
          <a:lnRef idx="0">
            <a:scrgbClr r="0" g="0" b="0"/>
          </a:lnRef>
          <a:fillRef idx="0">
            <a:scrgbClr r="0" g="0" b="0"/>
          </a:fillRef>
          <a:effectRef idx="0">
            <a:scrgbClr r="0" g="0" b="0"/>
          </a:effectRef>
          <a:fontRef idx="minor"/>
        </p:style>
        <p:txBody>
          <a:bodyPr wrap="none" lIns="0" tIns="0" rIns="0" bIns="0" anchor="t">
            <a:spAutoFit/>
          </a:bodyPr>
          <a:lstStyle/>
          <a:p>
            <a:pPr>
              <a:lnSpc>
                <a:spcPct val="100000"/>
              </a:lnSpc>
              <a:buNone/>
            </a:pPr>
            <a:endParaRPr lang="en-US" sz="2000" spc="-1">
              <a:latin typeface="Arial"/>
            </a:endParaRPr>
          </a:p>
          <a:p>
            <a:pPr>
              <a:lnSpc>
                <a:spcPct val="100000"/>
              </a:lnSpc>
              <a:buNone/>
            </a:pPr>
            <a:endParaRPr lang="en-US" sz="2000" spc="-1">
              <a:latin typeface="Arial"/>
            </a:endParaRPr>
          </a:p>
          <a:p>
            <a:pPr>
              <a:lnSpc>
                <a:spcPct val="100000"/>
              </a:lnSpc>
              <a:buNone/>
            </a:pPr>
            <a:endParaRPr lang="en-US" sz="2000" spc="-1">
              <a:latin typeface="Arial"/>
            </a:endParaRPr>
          </a:p>
          <a:p>
            <a:pPr>
              <a:lnSpc>
                <a:spcPct val="100000"/>
              </a:lnSpc>
              <a:buNone/>
            </a:pPr>
            <a:endParaRPr lang="en-US" sz="2000" spc="-1">
              <a:latin typeface="Arial"/>
            </a:endParaRPr>
          </a:p>
          <a:p>
            <a:pPr>
              <a:lnSpc>
                <a:spcPct val="100000"/>
              </a:lnSpc>
              <a:buNone/>
            </a:pPr>
            <a:endParaRPr lang="en-US" sz="2000" spc="-1">
              <a:latin typeface="Arial"/>
            </a:endParaRPr>
          </a:p>
          <a:p>
            <a:pPr>
              <a:lnSpc>
                <a:spcPct val="100000"/>
              </a:lnSpc>
              <a:buNone/>
            </a:pPr>
            <a:endParaRPr lang="en-US" sz="2000" spc="-1">
              <a:latin typeface="Arial"/>
            </a:endParaRPr>
          </a:p>
        </p:txBody>
      </p:sp>
      <p:pic>
        <p:nvPicPr>
          <p:cNvPr id="53" name="图片 52">
            <a:extLst>
              <a:ext uri="{FF2B5EF4-FFF2-40B4-BE49-F238E27FC236}">
                <a16:creationId xmlns:a16="http://schemas.microsoft.com/office/drawing/2014/main" id="{22C4F6A0-FE6E-1E46-8289-56B1996798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0134" y="3207112"/>
            <a:ext cx="5873713" cy="1846660"/>
          </a:xfrm>
          <a:prstGeom prst="rect">
            <a:avLst/>
          </a:prstGeom>
        </p:spPr>
      </p:pic>
      <p:pic>
        <p:nvPicPr>
          <p:cNvPr id="54" name="图片 53">
            <a:extLst>
              <a:ext uri="{FF2B5EF4-FFF2-40B4-BE49-F238E27FC236}">
                <a16:creationId xmlns:a16="http://schemas.microsoft.com/office/drawing/2014/main" id="{6E8A58F3-F44C-7246-9569-8B18D83CB5EC}"/>
              </a:ext>
            </a:extLst>
          </p:cNvPr>
          <p:cNvPicPr>
            <a:picLocks noChangeAspect="1"/>
          </p:cNvPicPr>
          <p:nvPr/>
        </p:nvPicPr>
        <p:blipFill rotWithShape="1">
          <a:blip r:embed="rId3"/>
          <a:srcRect l="-1" r="51811"/>
          <a:stretch/>
        </p:blipFill>
        <p:spPr>
          <a:xfrm>
            <a:off x="7332434" y="2708920"/>
            <a:ext cx="4087873" cy="2843044"/>
          </a:xfrm>
          <a:prstGeom prst="rect">
            <a:avLst/>
          </a:prstGeom>
        </p:spPr>
      </p:pic>
      <p:sp>
        <p:nvSpPr>
          <p:cNvPr id="56" name="PlaceHolder 2">
            <a:extLst>
              <a:ext uri="{FF2B5EF4-FFF2-40B4-BE49-F238E27FC236}">
                <a16:creationId xmlns:a16="http://schemas.microsoft.com/office/drawing/2014/main" id="{4FB06AF2-8923-AA41-AD28-BDF304895C88}"/>
              </a:ext>
            </a:extLst>
          </p:cNvPr>
          <p:cNvSpPr>
            <a:spLocks noGrp="1"/>
          </p:cNvSpPr>
          <p:nvPr>
            <p:ph sz="half" idx="1"/>
          </p:nvPr>
        </p:nvSpPr>
        <p:spPr>
          <a:xfrm>
            <a:off x="623635" y="1628800"/>
            <a:ext cx="10963473" cy="4525736"/>
          </a:xfrm>
          <a:prstGeom prst="rect">
            <a:avLst/>
          </a:prstGeom>
          <a:noFill/>
          <a:ln w="0">
            <a:noFill/>
          </a:ln>
        </p:spPr>
        <p:txBody>
          <a:bodyPr lIns="0" tIns="0" rIns="0" bIns="0" anchor="t">
            <a:noAutofit/>
          </a:bodyPr>
          <a:lstStyle/>
          <a:p>
            <a:pPr marL="228600" indent="-228600">
              <a:lnSpc>
                <a:spcPct val="100000"/>
              </a:lnSpc>
              <a:spcBef>
                <a:spcPts val="561"/>
              </a:spcBef>
              <a:buClr>
                <a:srgbClr val="1A1A1A"/>
              </a:buClr>
              <a:buSzPct val="90000"/>
              <a:buFont typeface="Wingdings" charset="2"/>
              <a:buChar char=""/>
            </a:pPr>
            <a:r>
              <a:rPr lang="zh-CN" altLang="en-US" sz="2000" kern="1200" dirty="0">
                <a:solidFill>
                  <a:schemeClr val="bg2">
                    <a:lumMod val="50000"/>
                  </a:schemeClr>
                </a:solidFill>
                <a:latin typeface="+mj-ea"/>
                <a:ea typeface="+mj-ea"/>
                <a:cs typeface="Apple Symbols" panose="02000000000000000000" pitchFamily="2" charset="-79"/>
              </a:rPr>
              <a:t>引入</a:t>
            </a:r>
            <a:r>
              <a:rPr lang="zh-CN" altLang="en-US" sz="2000" u="sng" kern="1200" dirty="0">
                <a:solidFill>
                  <a:schemeClr val="bg2">
                    <a:lumMod val="50000"/>
                  </a:schemeClr>
                </a:solidFill>
                <a:latin typeface="+mj-ea"/>
                <a:ea typeface="+mj-ea"/>
                <a:cs typeface="Apple Symbols" panose="02000000000000000000" pitchFamily="2" charset="-79"/>
              </a:rPr>
              <a:t>中间变量</a:t>
            </a:r>
            <a:r>
              <a:rPr lang="zh-CN" altLang="en-US" sz="2000" kern="1200" dirty="0">
                <a:solidFill>
                  <a:schemeClr val="bg2">
                    <a:lumMod val="50000"/>
                  </a:schemeClr>
                </a:solidFill>
                <a:latin typeface="+mj-ea"/>
                <a:ea typeface="+mj-ea"/>
                <a:cs typeface="Apple Symbols" panose="02000000000000000000" pitchFamily="2" charset="-79"/>
              </a:rPr>
              <a:t>将一个复杂的函数，分解成一系列基本函数</a:t>
            </a:r>
            <a:endParaRPr lang="en-US" sz="2000" kern="1200" dirty="0">
              <a:solidFill>
                <a:schemeClr val="bg2">
                  <a:lumMod val="50000"/>
                </a:schemeClr>
              </a:solidFill>
              <a:latin typeface="+mj-ea"/>
              <a:ea typeface="+mj-ea"/>
              <a:cs typeface="Apple Symbols" panose="02000000000000000000" pitchFamily="2" charset="-79"/>
            </a:endParaRPr>
          </a:p>
          <a:p>
            <a:pPr marL="228600" indent="-228600">
              <a:lnSpc>
                <a:spcPct val="100000"/>
              </a:lnSpc>
              <a:spcBef>
                <a:spcPts val="561"/>
              </a:spcBef>
              <a:buClr>
                <a:srgbClr val="1A1A1A"/>
              </a:buClr>
              <a:buSzPct val="90000"/>
              <a:buFont typeface="Wingdings" charset="2"/>
              <a:buChar char=""/>
            </a:pPr>
            <a:r>
              <a:rPr lang="zh-CN" altLang="en-US" sz="2000" kern="1200" dirty="0">
                <a:solidFill>
                  <a:schemeClr val="bg2">
                    <a:lumMod val="50000"/>
                  </a:schemeClr>
                </a:solidFill>
                <a:latin typeface="+mj-ea"/>
                <a:ea typeface="+mj-ea"/>
                <a:cs typeface="Apple Symbols" panose="02000000000000000000" pitchFamily="2" charset="-79"/>
              </a:rPr>
              <a:t>将这些基本函数构成一个计算流图</a:t>
            </a:r>
            <a:endParaRPr lang="en-US" sz="2000" kern="1200" dirty="0">
              <a:solidFill>
                <a:schemeClr val="bg2">
                  <a:lumMod val="50000"/>
                </a:schemeClr>
              </a:solidFill>
              <a:latin typeface="+mj-ea"/>
              <a:ea typeface="+mj-ea"/>
              <a:cs typeface="Apple Symbols" panose="02000000000000000000" pitchFamily="2" charset="-79"/>
            </a:endParaRPr>
          </a:p>
        </p:txBody>
      </p:sp>
    </p:spTree>
    <p:extLst>
      <p:ext uri="{BB962C8B-B14F-4D97-AF65-F5344CB8AC3E}">
        <p14:creationId xmlns:p14="http://schemas.microsoft.com/office/powerpoint/2010/main" val="3959983592"/>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2" name="PlaceHolder 1"/>
          <p:cNvSpPr>
            <a:spLocks noGrp="1"/>
          </p:cNvSpPr>
          <p:nvPr>
            <p:ph type="title"/>
          </p:nvPr>
        </p:nvSpPr>
        <p:spPr>
          <a:prstGeom prst="rect">
            <a:avLst/>
          </a:prstGeom>
          <a:noFill/>
          <a:ln w="0">
            <a:noFill/>
          </a:ln>
        </p:spPr>
        <p:txBody>
          <a:bodyPr lIns="0" tIns="0" rIns="0" bIns="0" anchor="t">
            <a:noAutofit/>
          </a:bodyPr>
          <a:lstStyle/>
          <a:p>
            <a:pPr>
              <a:lnSpc>
                <a:spcPct val="100000"/>
              </a:lnSpc>
              <a:buNone/>
            </a:pPr>
            <a:r>
              <a:rPr lang="zh-CN" altLang="en-US" sz="3200" spc="-52" dirty="0">
                <a:latin typeface="Segoe UI Semibold"/>
              </a:rPr>
              <a:t>自动微分（</a:t>
            </a:r>
            <a:r>
              <a:rPr lang="en-US" altLang="en-US" sz="3200" spc="-52" dirty="0">
                <a:latin typeface="Segoe UI Semibold"/>
              </a:rPr>
              <a:t>Auto Differentiation </a:t>
            </a:r>
            <a:r>
              <a:rPr lang="zh-CN" altLang="en-US" sz="3200" spc="-52" dirty="0">
                <a:latin typeface="Segoe UI Semibold"/>
              </a:rPr>
              <a:t>）</a:t>
            </a:r>
            <a:r>
              <a:rPr lang="en-US" altLang="en-US" sz="3200" spc="-52" dirty="0">
                <a:latin typeface="Segoe UI Semibold"/>
              </a:rPr>
              <a:t>(II)</a:t>
            </a:r>
          </a:p>
        </p:txBody>
      </p:sp>
      <p:sp>
        <p:nvSpPr>
          <p:cNvPr id="1123" name="Rectangle 8"/>
          <p:cNvSpPr/>
          <p:nvPr/>
        </p:nvSpPr>
        <p:spPr>
          <a:xfrm>
            <a:off x="513941" y="3215520"/>
            <a:ext cx="184320" cy="461160"/>
          </a:xfrm>
          <a:prstGeom prst="rect">
            <a:avLst/>
          </a:prstGeom>
          <a:noFill/>
          <a:ln w="0">
            <a:noFill/>
          </a:ln>
        </p:spPr>
        <p:style>
          <a:lnRef idx="0">
            <a:scrgbClr r="0" g="0" b="0"/>
          </a:lnRef>
          <a:fillRef idx="0">
            <a:scrgbClr r="0" g="0" b="0"/>
          </a:fillRef>
          <a:effectRef idx="0">
            <a:scrgbClr r="0" g="0" b="0"/>
          </a:effectRef>
          <a:fontRef idx="minor"/>
        </p:style>
      </p:sp>
      <p:sp>
        <p:nvSpPr>
          <p:cNvPr id="1124" name="TextBox 9"/>
          <p:cNvSpPr/>
          <p:nvPr/>
        </p:nvSpPr>
        <p:spPr>
          <a:xfrm>
            <a:off x="1939902" y="3512881"/>
            <a:ext cx="65" cy="1846659"/>
          </a:xfrm>
          <a:prstGeom prst="rect">
            <a:avLst/>
          </a:prstGeom>
          <a:noFill/>
          <a:ln w="0">
            <a:noFill/>
          </a:ln>
        </p:spPr>
        <p:style>
          <a:lnRef idx="0">
            <a:scrgbClr r="0" g="0" b="0"/>
          </a:lnRef>
          <a:fillRef idx="0">
            <a:scrgbClr r="0" g="0" b="0"/>
          </a:fillRef>
          <a:effectRef idx="0">
            <a:scrgbClr r="0" g="0" b="0"/>
          </a:effectRef>
          <a:fontRef idx="minor"/>
        </p:style>
        <p:txBody>
          <a:bodyPr wrap="none" lIns="0" tIns="0" rIns="0" bIns="0" anchor="t">
            <a:spAutoFit/>
          </a:bodyPr>
          <a:lstStyle/>
          <a:p>
            <a:pPr>
              <a:lnSpc>
                <a:spcPct val="100000"/>
              </a:lnSpc>
              <a:buNone/>
            </a:pPr>
            <a:endParaRPr lang="en-US" sz="2000" spc="-1">
              <a:latin typeface="Arial"/>
            </a:endParaRPr>
          </a:p>
          <a:p>
            <a:pPr>
              <a:lnSpc>
                <a:spcPct val="100000"/>
              </a:lnSpc>
              <a:buNone/>
            </a:pPr>
            <a:endParaRPr lang="en-US" sz="2000" spc="-1">
              <a:latin typeface="Arial"/>
            </a:endParaRPr>
          </a:p>
          <a:p>
            <a:pPr>
              <a:lnSpc>
                <a:spcPct val="100000"/>
              </a:lnSpc>
              <a:buNone/>
            </a:pPr>
            <a:endParaRPr lang="en-US" sz="2000" spc="-1">
              <a:latin typeface="Arial"/>
            </a:endParaRPr>
          </a:p>
          <a:p>
            <a:pPr>
              <a:lnSpc>
                <a:spcPct val="100000"/>
              </a:lnSpc>
              <a:buNone/>
            </a:pPr>
            <a:endParaRPr lang="en-US" sz="2000" spc="-1">
              <a:latin typeface="Arial"/>
            </a:endParaRPr>
          </a:p>
          <a:p>
            <a:pPr>
              <a:lnSpc>
                <a:spcPct val="100000"/>
              </a:lnSpc>
              <a:buNone/>
            </a:pPr>
            <a:endParaRPr lang="en-US" sz="2000" spc="-1">
              <a:latin typeface="Arial"/>
            </a:endParaRPr>
          </a:p>
          <a:p>
            <a:pPr>
              <a:lnSpc>
                <a:spcPct val="100000"/>
              </a:lnSpc>
              <a:buNone/>
            </a:pPr>
            <a:endParaRPr lang="en-US" sz="2000" spc="-1">
              <a:latin typeface="Arial"/>
            </a:endParaRPr>
          </a:p>
        </p:txBody>
      </p:sp>
      <p:pic>
        <p:nvPicPr>
          <p:cNvPr id="7" name="图片 6">
            <a:extLst>
              <a:ext uri="{FF2B5EF4-FFF2-40B4-BE49-F238E27FC236}">
                <a16:creationId xmlns:a16="http://schemas.microsoft.com/office/drawing/2014/main" id="{C57C9766-6212-A941-A186-8D29F14BC974}"/>
              </a:ext>
            </a:extLst>
          </p:cNvPr>
          <p:cNvPicPr>
            <a:picLocks noChangeAspect="1"/>
          </p:cNvPicPr>
          <p:nvPr/>
        </p:nvPicPr>
        <p:blipFill rotWithShape="1">
          <a:blip r:embed="rId2">
            <a:extLst>
              <a:ext uri="{28A0092B-C50C-407E-A947-70E740481C1C}">
                <a14:useLocalDpi xmlns:a14="http://schemas.microsoft.com/office/drawing/2010/main" val="0"/>
              </a:ext>
            </a:extLst>
          </a:blip>
          <a:srcRect t="14999" b="13003"/>
          <a:stretch/>
        </p:blipFill>
        <p:spPr>
          <a:xfrm>
            <a:off x="897801" y="3398247"/>
            <a:ext cx="5207570" cy="1961293"/>
          </a:xfrm>
          <a:prstGeom prst="rect">
            <a:avLst/>
          </a:prstGeom>
        </p:spPr>
      </p:pic>
      <p:pic>
        <p:nvPicPr>
          <p:cNvPr id="8" name="图片 7">
            <a:extLst>
              <a:ext uri="{FF2B5EF4-FFF2-40B4-BE49-F238E27FC236}">
                <a16:creationId xmlns:a16="http://schemas.microsoft.com/office/drawing/2014/main" id="{984E1BFA-8986-E44B-A733-F34002F9BE91}"/>
              </a:ext>
            </a:extLst>
          </p:cNvPr>
          <p:cNvPicPr>
            <a:picLocks noChangeAspect="1"/>
          </p:cNvPicPr>
          <p:nvPr/>
        </p:nvPicPr>
        <p:blipFill rotWithShape="1">
          <a:blip r:embed="rId3"/>
          <a:srcRect l="41745"/>
          <a:stretch/>
        </p:blipFill>
        <p:spPr>
          <a:xfrm>
            <a:off x="6803895" y="2420888"/>
            <a:ext cx="5055676" cy="3652717"/>
          </a:xfrm>
          <a:prstGeom prst="rect">
            <a:avLst/>
          </a:prstGeom>
        </p:spPr>
      </p:pic>
      <p:sp>
        <p:nvSpPr>
          <p:cNvPr id="9" name="PlaceHolder 2">
            <a:extLst>
              <a:ext uri="{FF2B5EF4-FFF2-40B4-BE49-F238E27FC236}">
                <a16:creationId xmlns:a16="http://schemas.microsoft.com/office/drawing/2014/main" id="{A7863079-66C8-4E4B-B7A0-A9FFAA3E6A6E}"/>
              </a:ext>
            </a:extLst>
          </p:cNvPr>
          <p:cNvSpPr>
            <a:spLocks noGrp="1"/>
          </p:cNvSpPr>
          <p:nvPr>
            <p:ph sz="half" idx="1"/>
          </p:nvPr>
        </p:nvSpPr>
        <p:spPr>
          <a:xfrm>
            <a:off x="623635" y="1628800"/>
            <a:ext cx="10963473" cy="4525736"/>
          </a:xfrm>
          <a:prstGeom prst="rect">
            <a:avLst/>
          </a:prstGeom>
          <a:noFill/>
          <a:ln w="0">
            <a:noFill/>
          </a:ln>
        </p:spPr>
        <p:txBody>
          <a:bodyPr lIns="0" tIns="0" rIns="0" bIns="0" anchor="t">
            <a:noAutofit/>
          </a:bodyPr>
          <a:lstStyle/>
          <a:p>
            <a:pPr marL="228600" indent="-228600">
              <a:lnSpc>
                <a:spcPct val="100000"/>
              </a:lnSpc>
              <a:spcBef>
                <a:spcPts val="561"/>
              </a:spcBef>
              <a:buClr>
                <a:srgbClr val="1A1A1A"/>
              </a:buClr>
              <a:buSzPct val="90000"/>
              <a:buFont typeface="Wingdings" charset="2"/>
              <a:buChar char=""/>
            </a:pPr>
            <a:r>
              <a:rPr lang="zh-CN" altLang="en-US" sz="2000" kern="1200" dirty="0">
                <a:solidFill>
                  <a:schemeClr val="bg2">
                    <a:lumMod val="50000"/>
                  </a:schemeClr>
                </a:solidFill>
                <a:latin typeface="+mj-ea"/>
                <a:ea typeface="+mj-ea"/>
                <a:cs typeface="Apple Symbols" panose="02000000000000000000" pitchFamily="2" charset="-79"/>
              </a:rPr>
              <a:t>引入</a:t>
            </a:r>
            <a:r>
              <a:rPr lang="zh-CN" altLang="en-US" sz="2000" u="sng" kern="1200" dirty="0">
                <a:solidFill>
                  <a:schemeClr val="bg2">
                    <a:lumMod val="50000"/>
                  </a:schemeClr>
                </a:solidFill>
                <a:latin typeface="+mj-ea"/>
                <a:ea typeface="+mj-ea"/>
                <a:cs typeface="Apple Symbols" panose="02000000000000000000" pitchFamily="2" charset="-79"/>
              </a:rPr>
              <a:t>中间变量</a:t>
            </a:r>
            <a:r>
              <a:rPr lang="zh-CN" altLang="en-US" sz="2000" kern="1200" dirty="0">
                <a:solidFill>
                  <a:schemeClr val="bg2">
                    <a:lumMod val="50000"/>
                  </a:schemeClr>
                </a:solidFill>
                <a:latin typeface="+mj-ea"/>
                <a:ea typeface="+mj-ea"/>
                <a:cs typeface="Apple Symbols" panose="02000000000000000000" pitchFamily="2" charset="-79"/>
              </a:rPr>
              <a:t>将一个复杂的函数，分解成一系列基本函数</a:t>
            </a:r>
            <a:endParaRPr lang="en-US" sz="2000" kern="1200" dirty="0">
              <a:solidFill>
                <a:schemeClr val="bg2">
                  <a:lumMod val="50000"/>
                </a:schemeClr>
              </a:solidFill>
              <a:latin typeface="+mj-ea"/>
              <a:ea typeface="+mj-ea"/>
              <a:cs typeface="Apple Symbols" panose="02000000000000000000" pitchFamily="2" charset="-79"/>
            </a:endParaRPr>
          </a:p>
          <a:p>
            <a:pPr marL="228600" indent="-228600">
              <a:lnSpc>
                <a:spcPct val="100000"/>
              </a:lnSpc>
              <a:spcBef>
                <a:spcPts val="561"/>
              </a:spcBef>
              <a:buClr>
                <a:srgbClr val="1A1A1A"/>
              </a:buClr>
              <a:buSzPct val="90000"/>
              <a:buFont typeface="Wingdings" charset="2"/>
              <a:buChar char=""/>
            </a:pPr>
            <a:r>
              <a:rPr lang="zh-CN" altLang="en-US" sz="2000" kern="1200" dirty="0">
                <a:solidFill>
                  <a:schemeClr val="bg2">
                    <a:lumMod val="50000"/>
                  </a:schemeClr>
                </a:solidFill>
                <a:latin typeface="+mj-ea"/>
                <a:ea typeface="+mj-ea"/>
                <a:cs typeface="Apple Symbols" panose="02000000000000000000" pitchFamily="2" charset="-79"/>
              </a:rPr>
              <a:t>将这些基本函数构成一个计算流图</a:t>
            </a:r>
            <a:endParaRPr lang="en-US" sz="2000" kern="1200" dirty="0">
              <a:solidFill>
                <a:schemeClr val="bg2">
                  <a:lumMod val="50000"/>
                </a:schemeClr>
              </a:solidFill>
              <a:latin typeface="+mj-ea"/>
              <a:ea typeface="+mj-ea"/>
              <a:cs typeface="Apple Symbols" panose="02000000000000000000" pitchFamily="2" charset="-79"/>
            </a:endParaRPr>
          </a:p>
        </p:txBody>
      </p:sp>
    </p:spTree>
    <p:extLst>
      <p:ext uri="{BB962C8B-B14F-4D97-AF65-F5344CB8AC3E}">
        <p14:creationId xmlns:p14="http://schemas.microsoft.com/office/powerpoint/2010/main" val="2408004890"/>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2" name="PlaceHolder 1"/>
          <p:cNvSpPr>
            <a:spLocks noGrp="1"/>
          </p:cNvSpPr>
          <p:nvPr>
            <p:ph type="title"/>
          </p:nvPr>
        </p:nvSpPr>
        <p:spPr>
          <a:prstGeom prst="rect">
            <a:avLst/>
          </a:prstGeom>
          <a:noFill/>
          <a:ln w="0">
            <a:noFill/>
          </a:ln>
        </p:spPr>
        <p:txBody>
          <a:bodyPr lIns="0" tIns="0" rIns="0" bIns="0" anchor="t">
            <a:noAutofit/>
          </a:bodyPr>
          <a:lstStyle/>
          <a:p>
            <a:pPr>
              <a:lnSpc>
                <a:spcPct val="100000"/>
              </a:lnSpc>
              <a:buNone/>
            </a:pPr>
            <a:r>
              <a:rPr lang="zh-CN" altLang="en-US" sz="3200" spc="-52" dirty="0">
                <a:latin typeface="Segoe UI Semibold"/>
              </a:rPr>
              <a:t>自动微分（</a:t>
            </a:r>
            <a:r>
              <a:rPr lang="en-US" altLang="en-US" sz="3200" spc="-52" dirty="0">
                <a:latin typeface="Segoe UI Semibold"/>
              </a:rPr>
              <a:t>Auto Differentiation </a:t>
            </a:r>
            <a:r>
              <a:rPr lang="zh-CN" altLang="en-US" sz="3200" spc="-52" dirty="0">
                <a:latin typeface="Segoe UI Semibold"/>
              </a:rPr>
              <a:t>）</a:t>
            </a:r>
            <a:r>
              <a:rPr lang="en-US" altLang="en-US" sz="3200" spc="-52" dirty="0">
                <a:latin typeface="Segoe UI Semibold"/>
              </a:rPr>
              <a:t>(III)</a:t>
            </a:r>
          </a:p>
        </p:txBody>
      </p:sp>
      <p:pic>
        <p:nvPicPr>
          <p:cNvPr id="7" name="图片 6">
            <a:extLst>
              <a:ext uri="{FF2B5EF4-FFF2-40B4-BE49-F238E27FC236}">
                <a16:creationId xmlns:a16="http://schemas.microsoft.com/office/drawing/2014/main" id="{C57C9766-6212-A941-A186-8D29F14BC974}"/>
              </a:ext>
            </a:extLst>
          </p:cNvPr>
          <p:cNvPicPr>
            <a:picLocks noChangeAspect="1"/>
          </p:cNvPicPr>
          <p:nvPr/>
        </p:nvPicPr>
        <p:blipFill rotWithShape="1">
          <a:blip r:embed="rId2">
            <a:extLst>
              <a:ext uri="{28A0092B-C50C-407E-A947-70E740481C1C}">
                <a14:useLocalDpi xmlns:a14="http://schemas.microsoft.com/office/drawing/2010/main" val="0"/>
              </a:ext>
            </a:extLst>
          </a:blip>
          <a:srcRect t="14999" b="13003"/>
          <a:stretch/>
        </p:blipFill>
        <p:spPr>
          <a:xfrm>
            <a:off x="3074045" y="2260255"/>
            <a:ext cx="5207570" cy="1961293"/>
          </a:xfrm>
          <a:prstGeom prst="rect">
            <a:avLst/>
          </a:prstGeom>
        </p:spPr>
      </p:pic>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AEC917C1-AB5C-9C4C-A44C-8CCFFBBEC48E}"/>
                  </a:ext>
                </a:extLst>
              </p:cNvPr>
              <p:cNvSpPr/>
              <p:nvPr/>
            </p:nvSpPr>
            <p:spPr>
              <a:xfrm>
                <a:off x="6558850" y="4759394"/>
                <a:ext cx="2156552" cy="65633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1600" b="1" i="1" dirty="0" smtClean="0">
                              <a:solidFill>
                                <a:schemeClr val="tx1"/>
                              </a:solidFill>
                              <a:latin typeface="Cambria Math" panose="02040503050406030204" pitchFamily="18" charset="0"/>
                            </a:rPr>
                          </m:ctrlPr>
                        </m:accPr>
                        <m:e>
                          <m:r>
                            <a:rPr lang="en-US" altLang="zh-CN" sz="1600" b="1" i="1" dirty="0">
                              <a:solidFill>
                                <a:schemeClr val="tx1"/>
                              </a:solidFill>
                              <a:latin typeface="Cambria Math" panose="02040503050406030204" pitchFamily="18" charset="0"/>
                            </a:rPr>
                            <m:t>𝒗</m:t>
                          </m:r>
                        </m:e>
                      </m:acc>
                      <m:r>
                        <a:rPr lang="en-US" altLang="zh-CN" sz="1600" b="0" i="1" dirty="0" smtClean="0">
                          <a:solidFill>
                            <a:schemeClr val="tx1"/>
                          </a:solidFill>
                          <a:latin typeface="Cambria Math" panose="02040503050406030204" pitchFamily="18" charset="0"/>
                        </a:rPr>
                        <m:t>=</m:t>
                      </m:r>
                      <m:sSup>
                        <m:sSupPr>
                          <m:ctrlPr>
                            <a:rPr lang="en-US" altLang="zh-CN" sz="1600" b="0" i="1" dirty="0" smtClean="0">
                              <a:solidFill>
                                <a:schemeClr val="tx1"/>
                              </a:solidFill>
                              <a:latin typeface="Cambria Math" panose="02040503050406030204" pitchFamily="18" charset="0"/>
                            </a:rPr>
                          </m:ctrlPr>
                        </m:sSupPr>
                        <m:e>
                          <m:d>
                            <m:dPr>
                              <m:begChr m:val="["/>
                              <m:endChr m:val="]"/>
                              <m:ctrlPr>
                                <a:rPr lang="en-US" altLang="zh-CN" sz="1600" i="1" dirty="0">
                                  <a:solidFill>
                                    <a:schemeClr val="tx1"/>
                                  </a:solidFill>
                                  <a:latin typeface="Cambria Math" panose="02040503050406030204" pitchFamily="18" charset="0"/>
                                </a:rPr>
                              </m:ctrlPr>
                            </m:dPr>
                            <m:e>
                              <m:m>
                                <m:mPr>
                                  <m:mcs>
                                    <m:mc>
                                      <m:mcPr>
                                        <m:count m:val="3"/>
                                        <m:mcJc m:val="center"/>
                                      </m:mcPr>
                                    </m:mc>
                                  </m:mcs>
                                  <m:ctrlPr>
                                    <a:rPr lang="en-US" altLang="zh-CN" sz="1600" i="1" dirty="0">
                                      <a:solidFill>
                                        <a:schemeClr val="tx1"/>
                                      </a:solidFill>
                                      <a:latin typeface="Cambria Math" panose="02040503050406030204" pitchFamily="18" charset="0"/>
                                    </a:rPr>
                                  </m:ctrlPr>
                                </m:mPr>
                                <m:mr>
                                  <m:e>
                                    <m:f>
                                      <m:fPr>
                                        <m:ctrlPr>
                                          <a:rPr lang="en-US" altLang="zh-CN" sz="1600" i="1">
                                            <a:solidFill>
                                              <a:schemeClr val="tx1"/>
                                            </a:solidFill>
                                            <a:latin typeface="Cambria Math" panose="02040503050406030204" pitchFamily="18" charset="0"/>
                                          </a:rPr>
                                        </m:ctrlPr>
                                      </m:fPr>
                                      <m:num>
                                        <m:r>
                                          <a:rPr lang="en-US" altLang="zh-CN" sz="1600" i="1">
                                            <a:solidFill>
                                              <a:schemeClr val="tx1"/>
                                            </a:solidFill>
                                            <a:latin typeface="Cambria Math" panose="02040503050406030204" pitchFamily="18" charset="0"/>
                                            <a:ea typeface="Cambria Math" panose="02040503050406030204" pitchFamily="18" charset="0"/>
                                          </a:rPr>
                                          <m:t>𝜕</m:t>
                                        </m:r>
                                        <m:r>
                                          <a:rPr lang="en-US" altLang="zh-CN" sz="1600" b="0" i="1" smtClean="0">
                                            <a:solidFill>
                                              <a:schemeClr val="tx1"/>
                                            </a:solidFill>
                                            <a:latin typeface="Cambria Math" panose="02040503050406030204" pitchFamily="18" charset="0"/>
                                            <a:ea typeface="Cambria Math" panose="02040503050406030204" pitchFamily="18" charset="0"/>
                                          </a:rPr>
                                          <m:t>𝑙</m:t>
                                        </m:r>
                                      </m:num>
                                      <m:den>
                                        <m:r>
                                          <a:rPr lang="en-US" altLang="zh-CN" sz="1600" i="1">
                                            <a:solidFill>
                                              <a:schemeClr val="tx1"/>
                                            </a:solidFill>
                                            <a:latin typeface="Cambria Math" panose="02040503050406030204" pitchFamily="18" charset="0"/>
                                            <a:ea typeface="Cambria Math" panose="02040503050406030204" pitchFamily="18" charset="0"/>
                                          </a:rPr>
                                          <m:t>𝜕</m:t>
                                        </m:r>
                                        <m:sSub>
                                          <m:sSubPr>
                                            <m:ctrlPr>
                                              <a:rPr lang="en-US" altLang="zh-CN" sz="1600" i="1">
                                                <a:solidFill>
                                                  <a:schemeClr val="tx1"/>
                                                </a:solidFill>
                                                <a:latin typeface="Cambria Math" panose="02040503050406030204" pitchFamily="18" charset="0"/>
                                                <a:ea typeface="Cambria Math" panose="02040503050406030204" pitchFamily="18" charset="0"/>
                                              </a:rPr>
                                            </m:ctrlPr>
                                          </m:sSubPr>
                                          <m:e>
                                            <m:r>
                                              <a:rPr lang="en-US" altLang="zh-CN" sz="1600" b="0" i="1" smtClean="0">
                                                <a:solidFill>
                                                  <a:schemeClr val="tx1"/>
                                                </a:solidFill>
                                                <a:latin typeface="Cambria Math" panose="02040503050406030204" pitchFamily="18" charset="0"/>
                                                <a:ea typeface="Cambria Math" panose="02040503050406030204" pitchFamily="18" charset="0"/>
                                              </a:rPr>
                                              <m:t>𝑦</m:t>
                                            </m:r>
                                          </m:e>
                                          <m:sub>
                                            <m:r>
                                              <a:rPr lang="en-US" altLang="zh-CN" sz="1600" b="0" i="1" smtClean="0">
                                                <a:solidFill>
                                                  <a:schemeClr val="tx1"/>
                                                </a:solidFill>
                                                <a:latin typeface="Cambria Math" panose="02040503050406030204" pitchFamily="18" charset="0"/>
                                                <a:ea typeface="Cambria Math" panose="02040503050406030204" pitchFamily="18" charset="0"/>
                                              </a:rPr>
                                              <m:t>1</m:t>
                                            </m:r>
                                          </m:sub>
                                        </m:sSub>
                                      </m:den>
                                    </m:f>
                                  </m:e>
                                  <m:e>
                                    <m:r>
                                      <a:rPr lang="en-US" altLang="zh-CN" sz="1600" i="1" dirty="0">
                                        <a:solidFill>
                                          <a:schemeClr val="tx1"/>
                                        </a:solidFill>
                                        <a:latin typeface="Cambria Math" panose="02040503050406030204" pitchFamily="18" charset="0"/>
                                        <a:ea typeface="Cambria Math" panose="02040503050406030204" pitchFamily="18" charset="0"/>
                                      </a:rPr>
                                      <m:t>⋯</m:t>
                                    </m:r>
                                  </m:e>
                                  <m:e>
                                    <m:f>
                                      <m:fPr>
                                        <m:ctrlPr>
                                          <a:rPr lang="en-US" altLang="zh-CN" sz="1600" i="1">
                                            <a:solidFill>
                                              <a:schemeClr val="tx1"/>
                                            </a:solidFill>
                                            <a:latin typeface="Cambria Math" panose="02040503050406030204" pitchFamily="18" charset="0"/>
                                          </a:rPr>
                                        </m:ctrlPr>
                                      </m:fPr>
                                      <m:num>
                                        <m:r>
                                          <a:rPr lang="en-US" altLang="zh-CN" sz="1600" i="1">
                                            <a:solidFill>
                                              <a:schemeClr val="tx1"/>
                                            </a:solidFill>
                                            <a:latin typeface="Cambria Math" panose="02040503050406030204" pitchFamily="18" charset="0"/>
                                            <a:ea typeface="Cambria Math" panose="02040503050406030204" pitchFamily="18" charset="0"/>
                                          </a:rPr>
                                          <m:t>𝜕</m:t>
                                        </m:r>
                                        <m:r>
                                          <a:rPr lang="en-US" altLang="zh-CN" sz="1600" b="0" i="1" smtClean="0">
                                            <a:solidFill>
                                              <a:schemeClr val="tx1"/>
                                            </a:solidFill>
                                            <a:latin typeface="Cambria Math" panose="02040503050406030204" pitchFamily="18" charset="0"/>
                                            <a:ea typeface="Cambria Math" panose="02040503050406030204" pitchFamily="18" charset="0"/>
                                          </a:rPr>
                                          <m:t>𝑙</m:t>
                                        </m:r>
                                      </m:num>
                                      <m:den>
                                        <m:r>
                                          <a:rPr lang="en-US" altLang="zh-CN" sz="1600" i="1">
                                            <a:solidFill>
                                              <a:schemeClr val="tx1"/>
                                            </a:solidFill>
                                            <a:latin typeface="Cambria Math" panose="02040503050406030204" pitchFamily="18" charset="0"/>
                                            <a:ea typeface="Cambria Math" panose="02040503050406030204" pitchFamily="18" charset="0"/>
                                          </a:rPr>
                                          <m:t>𝜕</m:t>
                                        </m:r>
                                        <m:sSub>
                                          <m:sSubPr>
                                            <m:ctrlPr>
                                              <a:rPr lang="en-US" altLang="zh-CN" sz="1600" i="1">
                                                <a:solidFill>
                                                  <a:schemeClr val="tx1"/>
                                                </a:solidFill>
                                                <a:latin typeface="Cambria Math" panose="02040503050406030204" pitchFamily="18" charset="0"/>
                                                <a:ea typeface="Cambria Math" panose="02040503050406030204" pitchFamily="18" charset="0"/>
                                              </a:rPr>
                                            </m:ctrlPr>
                                          </m:sSubPr>
                                          <m:e>
                                            <m:r>
                                              <a:rPr lang="en-US" altLang="zh-CN" sz="1600" b="0" i="1" smtClean="0">
                                                <a:solidFill>
                                                  <a:schemeClr val="tx1"/>
                                                </a:solidFill>
                                                <a:latin typeface="Cambria Math" panose="02040503050406030204" pitchFamily="18" charset="0"/>
                                                <a:ea typeface="Cambria Math" panose="02040503050406030204" pitchFamily="18" charset="0"/>
                                              </a:rPr>
                                              <m:t>𝑦</m:t>
                                            </m:r>
                                          </m:e>
                                          <m:sub>
                                            <m:r>
                                              <a:rPr lang="en-US" altLang="zh-CN" sz="1600" b="0" i="1" smtClean="0">
                                                <a:solidFill>
                                                  <a:schemeClr val="tx1"/>
                                                </a:solidFill>
                                                <a:latin typeface="Cambria Math" panose="02040503050406030204" pitchFamily="18" charset="0"/>
                                                <a:ea typeface="Cambria Math" panose="02040503050406030204" pitchFamily="18" charset="0"/>
                                              </a:rPr>
                                              <m:t>𝑚</m:t>
                                            </m:r>
                                          </m:sub>
                                        </m:sSub>
                                      </m:den>
                                    </m:f>
                                  </m:e>
                                </m:mr>
                              </m:m>
                            </m:e>
                          </m:d>
                        </m:e>
                        <m:sup>
                          <m:r>
                            <m:rPr>
                              <m:sty m:val="p"/>
                            </m:rPr>
                            <a:rPr lang="en-US" altLang="zh-CN" sz="1600" i="1" dirty="0">
                              <a:solidFill>
                                <a:schemeClr val="tx1"/>
                              </a:solidFill>
                              <a:latin typeface="Cambria Math" panose="02040503050406030204" pitchFamily="18" charset="0"/>
                            </a:rPr>
                            <m:t>T</m:t>
                          </m:r>
                        </m:sup>
                      </m:sSup>
                    </m:oMath>
                  </m:oMathPara>
                </a14:m>
                <a:endParaRPr lang="zh-CN" altLang="en-US" sz="1600" dirty="0">
                  <a:solidFill>
                    <a:schemeClr val="tx1"/>
                  </a:solidFill>
                </a:endParaRPr>
              </a:p>
            </p:txBody>
          </p:sp>
        </mc:Choice>
        <mc:Fallback xmlns="">
          <p:sp>
            <p:nvSpPr>
              <p:cNvPr id="10" name="矩形 9">
                <a:extLst>
                  <a:ext uri="{FF2B5EF4-FFF2-40B4-BE49-F238E27FC236}">
                    <a16:creationId xmlns:a16="http://schemas.microsoft.com/office/drawing/2014/main" id="{AEC917C1-AB5C-9C4C-A44C-8CCFFBBEC48E}"/>
                  </a:ext>
                </a:extLst>
              </p:cNvPr>
              <p:cNvSpPr>
                <a:spLocks noRot="1" noChangeAspect="1" noMove="1" noResize="1" noEditPoints="1" noAdjustHandles="1" noChangeArrowheads="1" noChangeShapeType="1" noTextEdit="1"/>
              </p:cNvSpPr>
              <p:nvPr/>
            </p:nvSpPr>
            <p:spPr>
              <a:xfrm>
                <a:off x="6558850" y="4759394"/>
                <a:ext cx="2156552" cy="656334"/>
              </a:xfrm>
              <a:prstGeom prst="rect">
                <a:avLst/>
              </a:prstGeom>
              <a:blipFill>
                <a:blip r:embed="rId3"/>
                <a:stretch>
                  <a:fillRect b="-3846"/>
                </a:stretch>
              </a:blipFill>
            </p:spPr>
            <p:txBody>
              <a:bodyPr/>
              <a:lstStyle/>
              <a:p>
                <a:r>
                  <a:rPr lang="zh-CN" altLang="en-US">
                    <a:noFill/>
                  </a:rPr>
                  <a:t> </a:t>
                </a:r>
              </a:p>
            </p:txBody>
          </p:sp>
        </mc:Fallback>
      </mc:AlternateContent>
      <p:sp>
        <p:nvSpPr>
          <p:cNvPr id="4" name="矩形 3">
            <a:extLst>
              <a:ext uri="{FF2B5EF4-FFF2-40B4-BE49-F238E27FC236}">
                <a16:creationId xmlns:a16="http://schemas.microsoft.com/office/drawing/2014/main" id="{9DAC777A-8D5C-564F-8D3F-4B87CDF39568}"/>
              </a:ext>
            </a:extLst>
          </p:cNvPr>
          <p:cNvSpPr/>
          <p:nvPr/>
        </p:nvSpPr>
        <p:spPr bwMode="auto">
          <a:xfrm>
            <a:off x="4895677" y="2159995"/>
            <a:ext cx="1202704" cy="1961293"/>
          </a:xfrm>
          <a:prstGeom prst="rect">
            <a:avLst/>
          </a:prstGeom>
          <a:noFill/>
          <a:ln w="28575" cap="flat" cmpd="sng" algn="ctr">
            <a:solidFill>
              <a:srgbClr val="FFC000"/>
            </a:solidFill>
            <a:prstDash val="solid"/>
            <a:round/>
            <a:headEnd type="none" w="med" len="med"/>
            <a:tailEnd type="none" w="med" len="med"/>
            <a:extLst>
              <a:ext uri="{C807C97D-BFC1-408E-A445-0C87EB9F89A2}">
                <ask:lineSketchStyleProps xmlns:ask="http://schemas.microsoft.com/office/drawing/2018/sketchyshapes" sd="2748439840">
                  <a:custGeom>
                    <a:avLst/>
                    <a:gdLst>
                      <a:gd name="connsiteX0" fmla="*/ 0 w 1202704"/>
                      <a:gd name="connsiteY0" fmla="*/ 0 h 1961293"/>
                      <a:gd name="connsiteX1" fmla="*/ 589325 w 1202704"/>
                      <a:gd name="connsiteY1" fmla="*/ 0 h 1961293"/>
                      <a:gd name="connsiteX2" fmla="*/ 1202704 w 1202704"/>
                      <a:gd name="connsiteY2" fmla="*/ 0 h 1961293"/>
                      <a:gd name="connsiteX3" fmla="*/ 1202704 w 1202704"/>
                      <a:gd name="connsiteY3" fmla="*/ 692990 h 1961293"/>
                      <a:gd name="connsiteX4" fmla="*/ 1202704 w 1202704"/>
                      <a:gd name="connsiteY4" fmla="*/ 1307529 h 1961293"/>
                      <a:gd name="connsiteX5" fmla="*/ 1202704 w 1202704"/>
                      <a:gd name="connsiteY5" fmla="*/ 1961293 h 1961293"/>
                      <a:gd name="connsiteX6" fmla="*/ 577298 w 1202704"/>
                      <a:gd name="connsiteY6" fmla="*/ 1961293 h 1961293"/>
                      <a:gd name="connsiteX7" fmla="*/ 0 w 1202704"/>
                      <a:gd name="connsiteY7" fmla="*/ 1961293 h 1961293"/>
                      <a:gd name="connsiteX8" fmla="*/ 0 w 1202704"/>
                      <a:gd name="connsiteY8" fmla="*/ 1327142 h 1961293"/>
                      <a:gd name="connsiteX9" fmla="*/ 0 w 1202704"/>
                      <a:gd name="connsiteY9" fmla="*/ 692990 h 1961293"/>
                      <a:gd name="connsiteX10" fmla="*/ 0 w 1202704"/>
                      <a:gd name="connsiteY10" fmla="*/ 0 h 1961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02704" h="1961293" extrusionOk="0">
                        <a:moveTo>
                          <a:pt x="0" y="0"/>
                        </a:moveTo>
                        <a:cubicBezTo>
                          <a:pt x="277161" y="-4783"/>
                          <a:pt x="450269" y="16954"/>
                          <a:pt x="589325" y="0"/>
                        </a:cubicBezTo>
                        <a:cubicBezTo>
                          <a:pt x="728381" y="-16954"/>
                          <a:pt x="984190" y="25473"/>
                          <a:pt x="1202704" y="0"/>
                        </a:cubicBezTo>
                        <a:cubicBezTo>
                          <a:pt x="1185798" y="157577"/>
                          <a:pt x="1179025" y="540343"/>
                          <a:pt x="1202704" y="692990"/>
                        </a:cubicBezTo>
                        <a:cubicBezTo>
                          <a:pt x="1226384" y="845637"/>
                          <a:pt x="1183597" y="1123924"/>
                          <a:pt x="1202704" y="1307529"/>
                        </a:cubicBezTo>
                        <a:cubicBezTo>
                          <a:pt x="1221811" y="1491134"/>
                          <a:pt x="1179213" y="1681526"/>
                          <a:pt x="1202704" y="1961293"/>
                        </a:cubicBezTo>
                        <a:cubicBezTo>
                          <a:pt x="974881" y="1944086"/>
                          <a:pt x="717687" y="1944085"/>
                          <a:pt x="577298" y="1961293"/>
                        </a:cubicBezTo>
                        <a:cubicBezTo>
                          <a:pt x="436909" y="1978501"/>
                          <a:pt x="161641" y="1985240"/>
                          <a:pt x="0" y="1961293"/>
                        </a:cubicBezTo>
                        <a:cubicBezTo>
                          <a:pt x="-28640" y="1747499"/>
                          <a:pt x="-2523" y="1591072"/>
                          <a:pt x="0" y="1327142"/>
                        </a:cubicBezTo>
                        <a:cubicBezTo>
                          <a:pt x="2523" y="1063212"/>
                          <a:pt x="-10135" y="938271"/>
                          <a:pt x="0" y="692990"/>
                        </a:cubicBezTo>
                        <a:cubicBezTo>
                          <a:pt x="10135" y="447709"/>
                          <a:pt x="27716" y="314906"/>
                          <a:pt x="0" y="0"/>
                        </a:cubicBezTo>
                        <a:close/>
                      </a:path>
                    </a:pathLst>
                  </a:custGeom>
                  <ask:type>
                    <ask:lineSketchFreehand/>
                  </ask:type>
                </ask:lineSketchStyleProps>
              </a:ext>
            </a:extLst>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BF8D015F-CABD-5D4B-8C72-3A4B5BC0952E}"/>
                  </a:ext>
                </a:extLst>
              </p:cNvPr>
              <p:cNvSpPr txBox="1"/>
              <p:nvPr/>
            </p:nvSpPr>
            <p:spPr>
              <a:xfrm>
                <a:off x="5025675" y="1586825"/>
                <a:ext cx="1007263" cy="276999"/>
              </a:xfrm>
              <a:prstGeom prst="rect">
                <a:avLst/>
              </a:prstGeom>
              <a:noFill/>
            </p:spPr>
            <p:txBody>
              <a:bodyPr wrap="none" lIns="0" tIns="0" rIns="0" bIns="0" rtlCol="0">
                <a:spAutoFit/>
              </a:bodyPr>
              <a:lstStyle/>
              <a:p>
                <a:pPr>
                  <a:buNone/>
                </a:pPr>
                <a14:m>
                  <m:oMathPara xmlns:m="http://schemas.openxmlformats.org/officeDocument/2006/math">
                    <m:oMathParaPr>
                      <m:jc m:val="centerGroup"/>
                    </m:oMathParaPr>
                    <m:oMath xmlns:m="http://schemas.openxmlformats.org/officeDocument/2006/math">
                      <m:r>
                        <a:rPr kumimoji="1" lang="en-US" altLang="zh-CN" b="1" i="1" smtClean="0">
                          <a:latin typeface="Cambria Math" panose="02040503050406030204" pitchFamily="18" charset="0"/>
                        </a:rPr>
                        <m:t>𝒀</m:t>
                      </m:r>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𝐺</m:t>
                      </m:r>
                      <m:r>
                        <a:rPr kumimoji="1" lang="en-US" altLang="zh-CN" b="0" i="1" smtClean="0">
                          <a:latin typeface="Cambria Math" panose="02040503050406030204" pitchFamily="18" charset="0"/>
                        </a:rPr>
                        <m:t>(</m:t>
                      </m:r>
                      <m:r>
                        <a:rPr kumimoji="1" lang="en-US" altLang="zh-CN" b="1" i="1" smtClean="0">
                          <a:latin typeface="Cambria Math" panose="02040503050406030204" pitchFamily="18" charset="0"/>
                        </a:rPr>
                        <m:t>𝑿</m:t>
                      </m:r>
                      <m:r>
                        <a:rPr kumimoji="1" lang="en-US" altLang="zh-CN" b="0" i="1" smtClean="0">
                          <a:latin typeface="Cambria Math" panose="02040503050406030204" pitchFamily="18" charset="0"/>
                        </a:rPr>
                        <m:t>)</m:t>
                      </m:r>
                    </m:oMath>
                  </m:oMathPara>
                </a14:m>
                <a:endParaRPr kumimoji="1" lang="zh-CN" altLang="en-US" b="0" i="1" dirty="0" err="1">
                  <a:latin typeface="+mn-lt"/>
                </a:endParaRPr>
              </a:p>
            </p:txBody>
          </p:sp>
        </mc:Choice>
        <mc:Fallback xmlns="">
          <p:sp>
            <p:nvSpPr>
              <p:cNvPr id="5" name="文本框 4">
                <a:extLst>
                  <a:ext uri="{FF2B5EF4-FFF2-40B4-BE49-F238E27FC236}">
                    <a16:creationId xmlns:a16="http://schemas.microsoft.com/office/drawing/2014/main" id="{BF8D015F-CABD-5D4B-8C72-3A4B5BC0952E}"/>
                  </a:ext>
                </a:extLst>
              </p:cNvPr>
              <p:cNvSpPr txBox="1">
                <a:spLocks noRot="1" noChangeAspect="1" noMove="1" noResize="1" noEditPoints="1" noAdjustHandles="1" noChangeArrowheads="1" noChangeShapeType="1" noTextEdit="1"/>
              </p:cNvSpPr>
              <p:nvPr/>
            </p:nvSpPr>
            <p:spPr>
              <a:xfrm>
                <a:off x="5025675" y="1586825"/>
                <a:ext cx="1007263" cy="276999"/>
              </a:xfrm>
              <a:prstGeom prst="rect">
                <a:avLst/>
              </a:prstGeom>
              <a:blipFill>
                <a:blip r:embed="rId4"/>
                <a:stretch>
                  <a:fillRect l="-6329" r="-7595" b="-3043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矩形 12">
                <a:extLst>
                  <a:ext uri="{FF2B5EF4-FFF2-40B4-BE49-F238E27FC236}">
                    <a16:creationId xmlns:a16="http://schemas.microsoft.com/office/drawing/2014/main" id="{523CCC9C-BE11-2B42-A86D-B2425F233994}"/>
                  </a:ext>
                </a:extLst>
              </p:cNvPr>
              <p:cNvSpPr/>
              <p:nvPr/>
            </p:nvSpPr>
            <p:spPr>
              <a:xfrm>
                <a:off x="7367748" y="1052736"/>
                <a:ext cx="3795077" cy="134517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600" i="1" dirty="0" smtClean="0">
                              <a:latin typeface="Cambria Math" panose="02040503050406030204" pitchFamily="18" charset="0"/>
                            </a:rPr>
                          </m:ctrlPr>
                        </m:sSubPr>
                        <m:e>
                          <m:r>
                            <a:rPr lang="en-US" altLang="zh-CN" sz="1600" b="1" i="1" dirty="0">
                              <a:latin typeface="Cambria Math" panose="02040503050406030204" pitchFamily="18" charset="0"/>
                            </a:rPr>
                            <m:t>𝑱</m:t>
                          </m:r>
                        </m:e>
                        <m:sub>
                          <m:r>
                            <a:rPr lang="en-US" altLang="zh-CN" sz="1600" b="0" i="1" dirty="0" smtClean="0">
                              <a:latin typeface="Cambria Math" panose="02040503050406030204" pitchFamily="18" charset="0"/>
                            </a:rPr>
                            <m:t>𝑓</m:t>
                          </m:r>
                        </m:sub>
                      </m:sSub>
                      <m:r>
                        <a:rPr lang="en-US" altLang="zh-CN" sz="1600" b="0" i="1" dirty="0" smtClean="0">
                          <a:latin typeface="Cambria Math" panose="02040503050406030204" pitchFamily="18" charset="0"/>
                        </a:rPr>
                        <m:t>=</m:t>
                      </m:r>
                      <m:d>
                        <m:dPr>
                          <m:begChr m:val="["/>
                          <m:endChr m:val="]"/>
                          <m:ctrlPr>
                            <a:rPr lang="en-US" altLang="zh-CN" sz="1600" i="1" dirty="0" smtClean="0">
                              <a:latin typeface="Cambria Math" panose="02040503050406030204" pitchFamily="18" charset="0"/>
                            </a:rPr>
                          </m:ctrlPr>
                        </m:dPr>
                        <m:e>
                          <m:m>
                            <m:mPr>
                              <m:mcs>
                                <m:mc>
                                  <m:mcPr>
                                    <m:count m:val="3"/>
                                    <m:mcJc m:val="center"/>
                                  </m:mcPr>
                                </m:mc>
                              </m:mcs>
                              <m:ctrlPr>
                                <a:rPr lang="en-US" altLang="zh-CN" sz="1600" i="1" dirty="0" smtClean="0">
                                  <a:latin typeface="Cambria Math" panose="02040503050406030204" pitchFamily="18" charset="0"/>
                                </a:rPr>
                              </m:ctrlPr>
                            </m:mPr>
                            <m:mr>
                              <m:e>
                                <m:f>
                                  <m:fPr>
                                    <m:ctrlPr>
                                      <a:rPr lang="en-US" altLang="zh-CN" sz="1600" i="1">
                                        <a:latin typeface="Cambria Math" panose="02040503050406030204" pitchFamily="18" charset="0"/>
                                      </a:rPr>
                                    </m:ctrlPr>
                                  </m:fPr>
                                  <m:num>
                                    <m:r>
                                      <a:rPr lang="en-US" altLang="zh-CN" sz="1600" i="1">
                                        <a:latin typeface="Cambria Math" panose="02040503050406030204" pitchFamily="18" charset="0"/>
                                        <a:ea typeface="Cambria Math" panose="02040503050406030204" pitchFamily="18" charset="0"/>
                                      </a:rPr>
                                      <m:t>𝜕</m:t>
                                    </m:r>
                                    <m:r>
                                      <a:rPr lang="en-US" altLang="zh-CN" sz="1600" b="1" i="1">
                                        <a:latin typeface="Cambria Math" panose="02040503050406030204" pitchFamily="18" charset="0"/>
                                        <a:ea typeface="Cambria Math" panose="02040503050406030204" pitchFamily="18" charset="0"/>
                                      </a:rPr>
                                      <m:t>𝒚</m:t>
                                    </m:r>
                                  </m:num>
                                  <m:den>
                                    <m:r>
                                      <a:rPr lang="en-US" altLang="zh-CN" sz="1600" i="1">
                                        <a:latin typeface="Cambria Math" panose="02040503050406030204" pitchFamily="18" charset="0"/>
                                        <a:ea typeface="Cambria Math" panose="02040503050406030204" pitchFamily="18" charset="0"/>
                                      </a:rPr>
                                      <m:t>𝜕</m:t>
                                    </m:r>
                                    <m:sSub>
                                      <m:sSubPr>
                                        <m:ctrlPr>
                                          <a:rPr lang="en-US" altLang="zh-CN" sz="1600" i="1">
                                            <a:latin typeface="Cambria Math" panose="02040503050406030204" pitchFamily="18" charset="0"/>
                                            <a:ea typeface="Cambria Math" panose="02040503050406030204" pitchFamily="18" charset="0"/>
                                          </a:rPr>
                                        </m:ctrlPr>
                                      </m:sSubPr>
                                      <m:e>
                                        <m:r>
                                          <a:rPr lang="en-US" altLang="zh-CN" sz="1600" i="1">
                                            <a:latin typeface="Cambria Math" panose="02040503050406030204" pitchFamily="18" charset="0"/>
                                            <a:ea typeface="Cambria Math" panose="02040503050406030204" pitchFamily="18" charset="0"/>
                                          </a:rPr>
                                          <m:t>𝑥</m:t>
                                        </m:r>
                                      </m:e>
                                      <m:sub>
                                        <m:r>
                                          <a:rPr lang="en-US" altLang="zh-CN" sz="1600" i="1">
                                            <a:latin typeface="Cambria Math" panose="02040503050406030204" pitchFamily="18" charset="0"/>
                                            <a:ea typeface="Cambria Math" panose="02040503050406030204" pitchFamily="18" charset="0"/>
                                          </a:rPr>
                                          <m:t>1</m:t>
                                        </m:r>
                                      </m:sub>
                                    </m:sSub>
                                  </m:den>
                                </m:f>
                              </m:e>
                              <m:e>
                                <m:r>
                                  <a:rPr lang="en-US" altLang="zh-CN" sz="1600" i="1" dirty="0" smtClean="0">
                                    <a:latin typeface="Cambria Math" panose="02040503050406030204" pitchFamily="18" charset="0"/>
                                    <a:ea typeface="Cambria Math" panose="02040503050406030204" pitchFamily="18" charset="0"/>
                                  </a:rPr>
                                  <m:t>⋯</m:t>
                                </m:r>
                              </m:e>
                              <m:e>
                                <m:f>
                                  <m:fPr>
                                    <m:ctrlPr>
                                      <a:rPr lang="en-US" altLang="zh-CN" sz="1600" i="1">
                                        <a:latin typeface="Cambria Math" panose="02040503050406030204" pitchFamily="18" charset="0"/>
                                      </a:rPr>
                                    </m:ctrlPr>
                                  </m:fPr>
                                  <m:num>
                                    <m:r>
                                      <a:rPr lang="en-US" altLang="zh-CN" sz="1600" i="1">
                                        <a:latin typeface="Cambria Math" panose="02040503050406030204" pitchFamily="18" charset="0"/>
                                        <a:ea typeface="Cambria Math" panose="02040503050406030204" pitchFamily="18" charset="0"/>
                                      </a:rPr>
                                      <m:t>𝜕</m:t>
                                    </m:r>
                                    <m:r>
                                      <a:rPr lang="en-US" altLang="zh-CN" sz="1600" b="1" i="1">
                                        <a:latin typeface="Cambria Math" panose="02040503050406030204" pitchFamily="18" charset="0"/>
                                        <a:ea typeface="Cambria Math" panose="02040503050406030204" pitchFamily="18" charset="0"/>
                                      </a:rPr>
                                      <m:t>𝒚</m:t>
                                    </m:r>
                                  </m:num>
                                  <m:den>
                                    <m:r>
                                      <a:rPr lang="en-US" altLang="zh-CN" sz="1600" i="1">
                                        <a:latin typeface="Cambria Math" panose="02040503050406030204" pitchFamily="18" charset="0"/>
                                        <a:ea typeface="Cambria Math" panose="02040503050406030204" pitchFamily="18" charset="0"/>
                                      </a:rPr>
                                      <m:t>𝜕</m:t>
                                    </m:r>
                                    <m:sSub>
                                      <m:sSubPr>
                                        <m:ctrlPr>
                                          <a:rPr lang="en-US" altLang="zh-CN" sz="1600" i="1">
                                            <a:latin typeface="Cambria Math" panose="02040503050406030204" pitchFamily="18" charset="0"/>
                                            <a:ea typeface="Cambria Math" panose="02040503050406030204" pitchFamily="18" charset="0"/>
                                          </a:rPr>
                                        </m:ctrlPr>
                                      </m:sSubPr>
                                      <m:e>
                                        <m:r>
                                          <a:rPr lang="en-US" altLang="zh-CN" sz="1600" i="1">
                                            <a:latin typeface="Cambria Math" panose="02040503050406030204" pitchFamily="18" charset="0"/>
                                            <a:ea typeface="Cambria Math" panose="02040503050406030204" pitchFamily="18" charset="0"/>
                                          </a:rPr>
                                          <m:t>𝑥</m:t>
                                        </m:r>
                                      </m:e>
                                      <m:sub>
                                        <m:r>
                                          <a:rPr lang="en-US" altLang="zh-CN" sz="1600" i="1">
                                            <a:latin typeface="Cambria Math" panose="02040503050406030204" pitchFamily="18" charset="0"/>
                                            <a:ea typeface="Cambria Math" panose="02040503050406030204" pitchFamily="18" charset="0"/>
                                          </a:rPr>
                                          <m:t>1</m:t>
                                        </m:r>
                                      </m:sub>
                                    </m:sSub>
                                  </m:den>
                                </m:f>
                              </m:e>
                            </m:mr>
                          </m:m>
                        </m:e>
                      </m:d>
                      <m:r>
                        <a:rPr lang="en-US" altLang="zh-CN" sz="1600" b="0" i="1" dirty="0" smtClean="0">
                          <a:latin typeface="Cambria Math" panose="02040503050406030204" pitchFamily="18" charset="0"/>
                        </a:rPr>
                        <m:t>=</m:t>
                      </m:r>
                      <m:d>
                        <m:dPr>
                          <m:begChr m:val="["/>
                          <m:endChr m:val="]"/>
                          <m:ctrlPr>
                            <a:rPr lang="en-US" altLang="zh-CN" sz="1600" b="0" i="1" dirty="0" smtClean="0">
                              <a:latin typeface="Cambria Math" panose="02040503050406030204" pitchFamily="18" charset="0"/>
                            </a:rPr>
                          </m:ctrlPr>
                        </m:dPr>
                        <m:e>
                          <m:m>
                            <m:mPr>
                              <m:mcs>
                                <m:mc>
                                  <m:mcPr>
                                    <m:count m:val="3"/>
                                    <m:mcJc m:val="center"/>
                                  </m:mcPr>
                                </m:mc>
                              </m:mcs>
                              <m:ctrlPr>
                                <a:rPr lang="en-US" altLang="zh-CN" sz="1600" b="0" i="1" dirty="0" smtClean="0">
                                  <a:latin typeface="Cambria Math" panose="02040503050406030204" pitchFamily="18" charset="0"/>
                                </a:rPr>
                              </m:ctrlPr>
                            </m:mPr>
                            <m:mr>
                              <m:e>
                                <m:f>
                                  <m:fPr>
                                    <m:ctrlPr>
                                      <a:rPr lang="en-US" altLang="zh-CN" sz="1600" i="1">
                                        <a:latin typeface="Cambria Math" panose="02040503050406030204" pitchFamily="18" charset="0"/>
                                      </a:rPr>
                                    </m:ctrlPr>
                                  </m:fPr>
                                  <m:num>
                                    <m:r>
                                      <a:rPr lang="en-US" altLang="zh-CN" sz="1600" i="1">
                                        <a:latin typeface="Cambria Math" panose="02040503050406030204" pitchFamily="18" charset="0"/>
                                        <a:ea typeface="Cambria Math" panose="02040503050406030204" pitchFamily="18" charset="0"/>
                                      </a:rPr>
                                      <m:t>𝜕</m:t>
                                    </m:r>
                                    <m:sSub>
                                      <m:sSubPr>
                                        <m:ctrlPr>
                                          <a:rPr lang="en-US" altLang="zh-CN" sz="1600" i="1">
                                            <a:latin typeface="Cambria Math" panose="02040503050406030204" pitchFamily="18" charset="0"/>
                                            <a:ea typeface="Cambria Math" panose="02040503050406030204" pitchFamily="18" charset="0"/>
                                          </a:rPr>
                                        </m:ctrlPr>
                                      </m:sSubPr>
                                      <m:e>
                                        <m:r>
                                          <a:rPr lang="en-US" altLang="zh-CN" sz="1600" i="1">
                                            <a:latin typeface="Cambria Math" panose="02040503050406030204" pitchFamily="18" charset="0"/>
                                            <a:ea typeface="Cambria Math" panose="02040503050406030204" pitchFamily="18" charset="0"/>
                                          </a:rPr>
                                          <m:t>𝑦</m:t>
                                        </m:r>
                                      </m:e>
                                      <m:sub>
                                        <m:r>
                                          <a:rPr lang="en-US" altLang="zh-CN" sz="1600" b="0" i="1" smtClean="0">
                                            <a:latin typeface="Cambria Math" panose="02040503050406030204" pitchFamily="18" charset="0"/>
                                            <a:ea typeface="Cambria Math" panose="02040503050406030204" pitchFamily="18" charset="0"/>
                                          </a:rPr>
                                          <m:t>1</m:t>
                                        </m:r>
                                      </m:sub>
                                    </m:sSub>
                                  </m:num>
                                  <m:den>
                                    <m:r>
                                      <a:rPr lang="en-US" altLang="zh-CN" sz="1600" i="1">
                                        <a:latin typeface="Cambria Math" panose="02040503050406030204" pitchFamily="18" charset="0"/>
                                        <a:ea typeface="Cambria Math" panose="02040503050406030204" pitchFamily="18" charset="0"/>
                                      </a:rPr>
                                      <m:t>𝜕</m:t>
                                    </m:r>
                                    <m:sSub>
                                      <m:sSubPr>
                                        <m:ctrlPr>
                                          <a:rPr lang="en-US" altLang="zh-CN" sz="1600" i="1">
                                            <a:latin typeface="Cambria Math" panose="02040503050406030204" pitchFamily="18" charset="0"/>
                                            <a:ea typeface="Cambria Math" panose="02040503050406030204" pitchFamily="18" charset="0"/>
                                          </a:rPr>
                                        </m:ctrlPr>
                                      </m:sSubPr>
                                      <m:e>
                                        <m:r>
                                          <a:rPr lang="en-US" altLang="zh-CN" sz="1600" b="0" i="1" smtClean="0">
                                            <a:latin typeface="Cambria Math" panose="02040503050406030204" pitchFamily="18" charset="0"/>
                                            <a:ea typeface="Cambria Math" panose="02040503050406030204" pitchFamily="18" charset="0"/>
                                          </a:rPr>
                                          <m:t>𝑥</m:t>
                                        </m:r>
                                      </m:e>
                                      <m:sub>
                                        <m:r>
                                          <a:rPr lang="en-US" altLang="zh-CN" sz="1600" b="0" i="1" smtClean="0">
                                            <a:latin typeface="Cambria Math" panose="02040503050406030204" pitchFamily="18" charset="0"/>
                                            <a:ea typeface="Cambria Math" panose="02040503050406030204" pitchFamily="18" charset="0"/>
                                          </a:rPr>
                                          <m:t>1</m:t>
                                        </m:r>
                                      </m:sub>
                                    </m:sSub>
                                  </m:den>
                                </m:f>
                              </m:e>
                              <m:e>
                                <m:r>
                                  <a:rPr lang="en-US" altLang="zh-CN" sz="1600" b="0" i="1" dirty="0" smtClean="0">
                                    <a:latin typeface="Cambria Math" panose="02040503050406030204" pitchFamily="18" charset="0"/>
                                  </a:rPr>
                                  <m:t>⋯</m:t>
                                </m:r>
                              </m:e>
                              <m:e>
                                <m:f>
                                  <m:fPr>
                                    <m:ctrlPr>
                                      <a:rPr lang="en-US" altLang="zh-CN" sz="1600" i="1">
                                        <a:latin typeface="Cambria Math" panose="02040503050406030204" pitchFamily="18" charset="0"/>
                                      </a:rPr>
                                    </m:ctrlPr>
                                  </m:fPr>
                                  <m:num>
                                    <m:r>
                                      <a:rPr lang="en-US" altLang="zh-CN" sz="1600" i="1">
                                        <a:latin typeface="Cambria Math" panose="02040503050406030204" pitchFamily="18" charset="0"/>
                                        <a:ea typeface="Cambria Math" panose="02040503050406030204" pitchFamily="18" charset="0"/>
                                      </a:rPr>
                                      <m:t>𝜕</m:t>
                                    </m:r>
                                    <m:sSub>
                                      <m:sSubPr>
                                        <m:ctrlPr>
                                          <a:rPr lang="en-US" altLang="zh-CN" sz="1600" i="1">
                                            <a:latin typeface="Cambria Math" panose="02040503050406030204" pitchFamily="18" charset="0"/>
                                            <a:ea typeface="Cambria Math" panose="02040503050406030204" pitchFamily="18" charset="0"/>
                                          </a:rPr>
                                        </m:ctrlPr>
                                      </m:sSubPr>
                                      <m:e>
                                        <m:r>
                                          <a:rPr lang="en-US" altLang="zh-CN" sz="1600" i="1">
                                            <a:latin typeface="Cambria Math" panose="02040503050406030204" pitchFamily="18" charset="0"/>
                                            <a:ea typeface="Cambria Math" panose="02040503050406030204" pitchFamily="18" charset="0"/>
                                          </a:rPr>
                                          <m:t>𝑦</m:t>
                                        </m:r>
                                      </m:e>
                                      <m:sub>
                                        <m:r>
                                          <a:rPr lang="en-US" altLang="zh-CN" sz="1600" i="1">
                                            <a:latin typeface="Cambria Math" panose="02040503050406030204" pitchFamily="18" charset="0"/>
                                            <a:ea typeface="Cambria Math" panose="02040503050406030204" pitchFamily="18" charset="0"/>
                                          </a:rPr>
                                          <m:t>1</m:t>
                                        </m:r>
                                      </m:sub>
                                    </m:sSub>
                                  </m:num>
                                  <m:den>
                                    <m:r>
                                      <a:rPr lang="en-US" altLang="zh-CN" sz="1600" i="1">
                                        <a:latin typeface="Cambria Math" panose="02040503050406030204" pitchFamily="18" charset="0"/>
                                        <a:ea typeface="Cambria Math" panose="02040503050406030204" pitchFamily="18" charset="0"/>
                                      </a:rPr>
                                      <m:t>𝜕</m:t>
                                    </m:r>
                                    <m:sSub>
                                      <m:sSubPr>
                                        <m:ctrlPr>
                                          <a:rPr lang="en-US" altLang="zh-CN" sz="1600" i="1">
                                            <a:latin typeface="Cambria Math" panose="02040503050406030204" pitchFamily="18" charset="0"/>
                                            <a:ea typeface="Cambria Math" panose="02040503050406030204" pitchFamily="18" charset="0"/>
                                          </a:rPr>
                                        </m:ctrlPr>
                                      </m:sSubPr>
                                      <m:e>
                                        <m:r>
                                          <a:rPr lang="en-US" altLang="zh-CN" sz="1600" i="1">
                                            <a:latin typeface="Cambria Math" panose="02040503050406030204" pitchFamily="18" charset="0"/>
                                            <a:ea typeface="Cambria Math" panose="02040503050406030204" pitchFamily="18" charset="0"/>
                                          </a:rPr>
                                          <m:t>𝑥</m:t>
                                        </m:r>
                                      </m:e>
                                      <m:sub>
                                        <m:r>
                                          <a:rPr lang="en-US" altLang="zh-CN" sz="1600" b="0" i="1" smtClean="0">
                                            <a:latin typeface="Cambria Math" panose="02040503050406030204" pitchFamily="18" charset="0"/>
                                            <a:ea typeface="Cambria Math" panose="02040503050406030204" pitchFamily="18" charset="0"/>
                                          </a:rPr>
                                          <m:t>𝑛</m:t>
                                        </m:r>
                                      </m:sub>
                                    </m:sSub>
                                  </m:den>
                                </m:f>
                              </m:e>
                            </m:mr>
                            <m:mr>
                              <m:e>
                                <m:r>
                                  <a:rPr lang="en-US" altLang="zh-CN" sz="1600" b="0" i="1" dirty="0" smtClean="0">
                                    <a:latin typeface="Cambria Math" panose="02040503050406030204" pitchFamily="18" charset="0"/>
                                  </a:rPr>
                                  <m:t>⋮</m:t>
                                </m:r>
                              </m:e>
                              <m:e>
                                <m:r>
                                  <a:rPr lang="en-US" altLang="zh-CN" sz="1600" b="0" i="1" dirty="0" smtClean="0">
                                    <a:latin typeface="Cambria Math" panose="02040503050406030204" pitchFamily="18" charset="0"/>
                                  </a:rPr>
                                  <m:t>⋱</m:t>
                                </m:r>
                              </m:e>
                              <m:e>
                                <m:r>
                                  <a:rPr lang="en-US" altLang="zh-CN" sz="1600" b="0" i="1" dirty="0" smtClean="0">
                                    <a:latin typeface="Cambria Math" panose="02040503050406030204" pitchFamily="18" charset="0"/>
                                  </a:rPr>
                                  <m:t>⋮</m:t>
                                </m:r>
                              </m:e>
                            </m:mr>
                            <m:mr>
                              <m:e>
                                <m:f>
                                  <m:fPr>
                                    <m:ctrlPr>
                                      <a:rPr lang="en-US" altLang="zh-CN" sz="1600" i="1">
                                        <a:latin typeface="Cambria Math" panose="02040503050406030204" pitchFamily="18" charset="0"/>
                                      </a:rPr>
                                    </m:ctrlPr>
                                  </m:fPr>
                                  <m:num>
                                    <m:r>
                                      <a:rPr lang="en-US" altLang="zh-CN" sz="1600" i="1">
                                        <a:latin typeface="Cambria Math" panose="02040503050406030204" pitchFamily="18" charset="0"/>
                                        <a:ea typeface="Cambria Math" panose="02040503050406030204" pitchFamily="18" charset="0"/>
                                      </a:rPr>
                                      <m:t>𝜕</m:t>
                                    </m:r>
                                    <m:sSub>
                                      <m:sSubPr>
                                        <m:ctrlPr>
                                          <a:rPr lang="en-US" altLang="zh-CN" sz="1600" i="1">
                                            <a:latin typeface="Cambria Math" panose="02040503050406030204" pitchFamily="18" charset="0"/>
                                            <a:ea typeface="Cambria Math" panose="02040503050406030204" pitchFamily="18" charset="0"/>
                                          </a:rPr>
                                        </m:ctrlPr>
                                      </m:sSubPr>
                                      <m:e>
                                        <m:r>
                                          <a:rPr lang="en-US" altLang="zh-CN" sz="1600" i="1">
                                            <a:latin typeface="Cambria Math" panose="02040503050406030204" pitchFamily="18" charset="0"/>
                                            <a:ea typeface="Cambria Math" panose="02040503050406030204" pitchFamily="18" charset="0"/>
                                          </a:rPr>
                                          <m:t>𝑦</m:t>
                                        </m:r>
                                      </m:e>
                                      <m:sub>
                                        <m:r>
                                          <a:rPr lang="en-US" altLang="zh-CN" sz="1600" b="0" i="1" smtClean="0">
                                            <a:latin typeface="Cambria Math" panose="02040503050406030204" pitchFamily="18" charset="0"/>
                                            <a:ea typeface="Cambria Math" panose="02040503050406030204" pitchFamily="18" charset="0"/>
                                          </a:rPr>
                                          <m:t>𝑚</m:t>
                                        </m:r>
                                      </m:sub>
                                    </m:sSub>
                                  </m:num>
                                  <m:den>
                                    <m:r>
                                      <a:rPr lang="en-US" altLang="zh-CN" sz="1600" i="1">
                                        <a:latin typeface="Cambria Math" panose="02040503050406030204" pitchFamily="18" charset="0"/>
                                        <a:ea typeface="Cambria Math" panose="02040503050406030204" pitchFamily="18" charset="0"/>
                                      </a:rPr>
                                      <m:t>𝜕</m:t>
                                    </m:r>
                                    <m:sSub>
                                      <m:sSubPr>
                                        <m:ctrlPr>
                                          <a:rPr lang="en-US" altLang="zh-CN" sz="1600" i="1">
                                            <a:latin typeface="Cambria Math" panose="02040503050406030204" pitchFamily="18" charset="0"/>
                                            <a:ea typeface="Cambria Math" panose="02040503050406030204" pitchFamily="18" charset="0"/>
                                          </a:rPr>
                                        </m:ctrlPr>
                                      </m:sSubPr>
                                      <m:e>
                                        <m:r>
                                          <a:rPr lang="en-US" altLang="zh-CN" sz="1600" i="1">
                                            <a:latin typeface="Cambria Math" panose="02040503050406030204" pitchFamily="18" charset="0"/>
                                            <a:ea typeface="Cambria Math" panose="02040503050406030204" pitchFamily="18" charset="0"/>
                                          </a:rPr>
                                          <m:t>𝑥</m:t>
                                        </m:r>
                                      </m:e>
                                      <m:sub>
                                        <m:r>
                                          <a:rPr lang="en-US" altLang="zh-CN" sz="1600" i="1">
                                            <a:latin typeface="Cambria Math" panose="02040503050406030204" pitchFamily="18" charset="0"/>
                                            <a:ea typeface="Cambria Math" panose="02040503050406030204" pitchFamily="18" charset="0"/>
                                          </a:rPr>
                                          <m:t>1</m:t>
                                        </m:r>
                                      </m:sub>
                                    </m:sSub>
                                  </m:den>
                                </m:f>
                              </m:e>
                              <m:e>
                                <m:r>
                                  <a:rPr lang="en-US" altLang="zh-CN" sz="1600" b="0" i="1" dirty="0" smtClean="0">
                                    <a:latin typeface="Cambria Math" panose="02040503050406030204" pitchFamily="18" charset="0"/>
                                  </a:rPr>
                                  <m:t>⋯</m:t>
                                </m:r>
                              </m:e>
                              <m:e>
                                <m:f>
                                  <m:fPr>
                                    <m:ctrlPr>
                                      <a:rPr lang="en-US" altLang="zh-CN" sz="1600" i="1">
                                        <a:latin typeface="Cambria Math" panose="02040503050406030204" pitchFamily="18" charset="0"/>
                                      </a:rPr>
                                    </m:ctrlPr>
                                  </m:fPr>
                                  <m:num>
                                    <m:r>
                                      <a:rPr lang="en-US" altLang="zh-CN" sz="1600" i="1">
                                        <a:latin typeface="Cambria Math" panose="02040503050406030204" pitchFamily="18" charset="0"/>
                                        <a:ea typeface="Cambria Math" panose="02040503050406030204" pitchFamily="18" charset="0"/>
                                      </a:rPr>
                                      <m:t>𝜕</m:t>
                                    </m:r>
                                    <m:sSub>
                                      <m:sSubPr>
                                        <m:ctrlPr>
                                          <a:rPr lang="en-US" altLang="zh-CN" sz="1600" i="1">
                                            <a:latin typeface="Cambria Math" panose="02040503050406030204" pitchFamily="18" charset="0"/>
                                            <a:ea typeface="Cambria Math" panose="02040503050406030204" pitchFamily="18" charset="0"/>
                                          </a:rPr>
                                        </m:ctrlPr>
                                      </m:sSubPr>
                                      <m:e>
                                        <m:r>
                                          <a:rPr lang="en-US" altLang="zh-CN" sz="1600" i="1">
                                            <a:latin typeface="Cambria Math" panose="02040503050406030204" pitchFamily="18" charset="0"/>
                                            <a:ea typeface="Cambria Math" panose="02040503050406030204" pitchFamily="18" charset="0"/>
                                          </a:rPr>
                                          <m:t>𝑦</m:t>
                                        </m:r>
                                      </m:e>
                                      <m:sub>
                                        <m:r>
                                          <a:rPr lang="en-US" altLang="zh-CN" sz="1600" b="0" i="1" smtClean="0">
                                            <a:latin typeface="Cambria Math" panose="02040503050406030204" pitchFamily="18" charset="0"/>
                                            <a:ea typeface="Cambria Math" panose="02040503050406030204" pitchFamily="18" charset="0"/>
                                          </a:rPr>
                                          <m:t>𝑚</m:t>
                                        </m:r>
                                      </m:sub>
                                    </m:sSub>
                                  </m:num>
                                  <m:den>
                                    <m:r>
                                      <a:rPr lang="en-US" altLang="zh-CN" sz="1600" i="1">
                                        <a:latin typeface="Cambria Math" panose="02040503050406030204" pitchFamily="18" charset="0"/>
                                        <a:ea typeface="Cambria Math" panose="02040503050406030204" pitchFamily="18" charset="0"/>
                                      </a:rPr>
                                      <m:t>𝜕</m:t>
                                    </m:r>
                                    <m:sSub>
                                      <m:sSubPr>
                                        <m:ctrlPr>
                                          <a:rPr lang="en-US" altLang="zh-CN" sz="1600" i="1">
                                            <a:latin typeface="Cambria Math" panose="02040503050406030204" pitchFamily="18" charset="0"/>
                                            <a:ea typeface="Cambria Math" panose="02040503050406030204" pitchFamily="18" charset="0"/>
                                          </a:rPr>
                                        </m:ctrlPr>
                                      </m:sSubPr>
                                      <m:e>
                                        <m:r>
                                          <a:rPr lang="en-US" altLang="zh-CN" sz="1600" i="1">
                                            <a:latin typeface="Cambria Math" panose="02040503050406030204" pitchFamily="18" charset="0"/>
                                            <a:ea typeface="Cambria Math" panose="02040503050406030204" pitchFamily="18" charset="0"/>
                                          </a:rPr>
                                          <m:t>𝑥</m:t>
                                        </m:r>
                                      </m:e>
                                      <m:sub>
                                        <m:r>
                                          <a:rPr lang="en-US" altLang="zh-CN" sz="1600" b="0" i="1" smtClean="0">
                                            <a:latin typeface="Cambria Math" panose="02040503050406030204" pitchFamily="18" charset="0"/>
                                            <a:ea typeface="Cambria Math" panose="02040503050406030204" pitchFamily="18" charset="0"/>
                                          </a:rPr>
                                          <m:t>𝑛</m:t>
                                        </m:r>
                                      </m:sub>
                                    </m:sSub>
                                  </m:den>
                                </m:f>
                              </m:e>
                            </m:mr>
                          </m:m>
                        </m:e>
                      </m:d>
                    </m:oMath>
                  </m:oMathPara>
                </a14:m>
                <a:endParaRPr lang="zh-CN" altLang="en-US" sz="1600" dirty="0"/>
              </a:p>
            </p:txBody>
          </p:sp>
        </mc:Choice>
        <mc:Fallback xmlns="">
          <p:sp>
            <p:nvSpPr>
              <p:cNvPr id="13" name="矩形 12">
                <a:extLst>
                  <a:ext uri="{FF2B5EF4-FFF2-40B4-BE49-F238E27FC236}">
                    <a16:creationId xmlns:a16="http://schemas.microsoft.com/office/drawing/2014/main" id="{523CCC9C-BE11-2B42-A86D-B2425F233994}"/>
                  </a:ext>
                </a:extLst>
              </p:cNvPr>
              <p:cNvSpPr>
                <a:spLocks noRot="1" noChangeAspect="1" noMove="1" noResize="1" noEditPoints="1" noAdjustHandles="1" noChangeArrowheads="1" noChangeShapeType="1" noTextEdit="1"/>
              </p:cNvSpPr>
              <p:nvPr/>
            </p:nvSpPr>
            <p:spPr>
              <a:xfrm>
                <a:off x="7367748" y="1052736"/>
                <a:ext cx="3795077" cy="1345176"/>
              </a:xfrm>
              <a:prstGeom prst="rect">
                <a:avLst/>
              </a:prstGeom>
              <a:blipFill>
                <a:blip r:embed="rId5"/>
                <a:stretch>
                  <a:fillRect/>
                </a:stretch>
              </a:blipFill>
            </p:spPr>
            <p:txBody>
              <a:bodyPr/>
              <a:lstStyle/>
              <a:p>
                <a:r>
                  <a:rPr lang="zh-CN" altLang="en-US">
                    <a:noFill/>
                  </a:rPr>
                  <a:t> </a:t>
                </a:r>
              </a:p>
            </p:txBody>
          </p:sp>
        </mc:Fallback>
      </mc:AlternateContent>
      <p:sp>
        <p:nvSpPr>
          <p:cNvPr id="14" name="虚尾箭头 13">
            <a:extLst>
              <a:ext uri="{FF2B5EF4-FFF2-40B4-BE49-F238E27FC236}">
                <a16:creationId xmlns:a16="http://schemas.microsoft.com/office/drawing/2014/main" id="{1F315EEA-816A-334D-80F0-22DC4D7A771F}"/>
              </a:ext>
            </a:extLst>
          </p:cNvPr>
          <p:cNvSpPr/>
          <p:nvPr/>
        </p:nvSpPr>
        <p:spPr bwMode="auto">
          <a:xfrm>
            <a:off x="6535929" y="1568919"/>
            <a:ext cx="498556" cy="312810"/>
          </a:xfrm>
          <a:prstGeom prst="stripedRightArrow">
            <a:avLst/>
          </a:prstGeom>
          <a:solidFill>
            <a:srgbClr val="384056"/>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rgbClr val="384056"/>
              </a:solidFill>
              <a:effectLst/>
              <a:latin typeface="Arial" charset="0"/>
              <a:ea typeface="SimSun" pitchFamily="2" charset="-122"/>
            </a:endParaRPr>
          </a:p>
        </p:txBody>
      </p:sp>
      <p:sp>
        <p:nvSpPr>
          <p:cNvPr id="6" name="矩形 5">
            <a:extLst>
              <a:ext uri="{FF2B5EF4-FFF2-40B4-BE49-F238E27FC236}">
                <a16:creationId xmlns:a16="http://schemas.microsoft.com/office/drawing/2014/main" id="{77F06008-E1C2-E74C-8EF0-880D7740E836}"/>
              </a:ext>
            </a:extLst>
          </p:cNvPr>
          <p:cNvSpPr/>
          <p:nvPr/>
        </p:nvSpPr>
        <p:spPr>
          <a:xfrm>
            <a:off x="8700593" y="2500584"/>
            <a:ext cx="1499128" cy="369332"/>
          </a:xfrm>
          <a:prstGeom prst="rect">
            <a:avLst/>
          </a:prstGeom>
        </p:spPr>
        <p:txBody>
          <a:bodyPr wrap="none">
            <a:spAutoFit/>
          </a:bodyPr>
          <a:lstStyle/>
          <a:p>
            <a:r>
              <a:rPr lang="zh-CN" altLang="en-US" dirty="0">
                <a:solidFill>
                  <a:srgbClr val="34393C"/>
                </a:solidFill>
                <a:latin typeface="Microsoft YaHei" panose="020B0503020204020204" pitchFamily="34" charset="-122"/>
                <a:ea typeface="Microsoft YaHei" panose="020B0503020204020204" pitchFamily="34" charset="-122"/>
              </a:rPr>
              <a:t>雅克比矩阵 </a:t>
            </a:r>
            <a:r>
              <a:rPr lang="en-US" altLang="zh-CN" dirty="0">
                <a:solidFill>
                  <a:srgbClr val="34393C"/>
                </a:solidFill>
                <a:latin typeface="Microsoft YaHei" panose="020B0503020204020204" pitchFamily="34" charset="-122"/>
                <a:ea typeface="Microsoft YaHei" panose="020B0503020204020204" pitchFamily="34" charset="-122"/>
              </a:rPr>
              <a:t>J</a:t>
            </a:r>
          </a:p>
        </p:txBody>
      </p:sp>
      <p:cxnSp>
        <p:nvCxnSpPr>
          <p:cNvPr id="12" name="曲线连接符 11">
            <a:extLst>
              <a:ext uri="{FF2B5EF4-FFF2-40B4-BE49-F238E27FC236}">
                <a16:creationId xmlns:a16="http://schemas.microsoft.com/office/drawing/2014/main" id="{BC452F08-07F7-594E-B014-B572FB993369}"/>
              </a:ext>
            </a:extLst>
          </p:cNvPr>
          <p:cNvCxnSpPr>
            <a:cxnSpLocks/>
            <a:stCxn id="10" idx="0"/>
          </p:cNvCxnSpPr>
          <p:nvPr/>
        </p:nvCxnSpPr>
        <p:spPr bwMode="auto">
          <a:xfrm rot="16200000" flipV="1">
            <a:off x="6564635" y="3686902"/>
            <a:ext cx="966278" cy="1178705"/>
          </a:xfrm>
          <a:prstGeom prst="curvedConnector2">
            <a:avLst/>
          </a:prstGeom>
          <a:noFill/>
          <a:ln w="38100" cap="flat" cmpd="sng" algn="ctr">
            <a:solidFill>
              <a:srgbClr val="FFC000"/>
            </a:solidFill>
            <a:prstDash val="solid"/>
            <a:round/>
            <a:headEnd type="none" w="med" len="med"/>
            <a:tailEnd type="triangle"/>
          </a:ln>
          <a:effectLst/>
        </p:spPr>
      </p:cxnSp>
      <p:sp>
        <p:nvSpPr>
          <p:cNvPr id="16" name="矩形 15">
            <a:extLst>
              <a:ext uri="{FF2B5EF4-FFF2-40B4-BE49-F238E27FC236}">
                <a16:creationId xmlns:a16="http://schemas.microsoft.com/office/drawing/2014/main" id="{AE4BE038-3021-6A45-BE16-6D6CBDBF6BE7}"/>
              </a:ext>
            </a:extLst>
          </p:cNvPr>
          <p:cNvSpPr/>
          <p:nvPr/>
        </p:nvSpPr>
        <p:spPr>
          <a:xfrm>
            <a:off x="5880260" y="5558268"/>
            <a:ext cx="3877985" cy="369332"/>
          </a:xfrm>
          <a:prstGeom prst="rect">
            <a:avLst/>
          </a:prstGeom>
        </p:spPr>
        <p:txBody>
          <a:bodyPr wrap="none">
            <a:spAutoFit/>
          </a:bodyPr>
          <a:lstStyle/>
          <a:p>
            <a:r>
              <a:rPr lang="zh-CN" altLang="en-US" dirty="0">
                <a:latin typeface="+mj-ea"/>
                <a:ea typeface="+mj-ea"/>
              </a:rPr>
              <a:t>后一层损失函数对当前层输出的导数</a:t>
            </a:r>
          </a:p>
        </p:txBody>
      </p:sp>
      <p:sp>
        <p:nvSpPr>
          <p:cNvPr id="20" name="虚尾箭头 19">
            <a:extLst>
              <a:ext uri="{FF2B5EF4-FFF2-40B4-BE49-F238E27FC236}">
                <a16:creationId xmlns:a16="http://schemas.microsoft.com/office/drawing/2014/main" id="{FC305BBE-9FF4-5B49-A1B9-CC21AB962D7A}"/>
              </a:ext>
            </a:extLst>
          </p:cNvPr>
          <p:cNvSpPr/>
          <p:nvPr/>
        </p:nvSpPr>
        <p:spPr bwMode="auto">
          <a:xfrm rot="10800000">
            <a:off x="5428552" y="4931156"/>
            <a:ext cx="498556" cy="312810"/>
          </a:xfrm>
          <a:prstGeom prst="stripedRightArrow">
            <a:avLst/>
          </a:prstGeom>
          <a:solidFill>
            <a:srgbClr val="384056"/>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rgbClr val="384056"/>
              </a:solidFill>
              <a:effectLst/>
              <a:latin typeface="Arial" charset="0"/>
              <a:ea typeface="SimSun" pitchFamily="2" charset="-122"/>
            </a:endParaRPr>
          </a:p>
        </p:txBody>
      </p:sp>
      <mc:AlternateContent xmlns:mc="http://schemas.openxmlformats.org/markup-compatibility/2006" xmlns:a14="http://schemas.microsoft.com/office/drawing/2010/main">
        <mc:Choice Requires="a14">
          <p:sp>
            <p:nvSpPr>
              <p:cNvPr id="21" name="矩形 20">
                <a:extLst>
                  <a:ext uri="{FF2B5EF4-FFF2-40B4-BE49-F238E27FC236}">
                    <a16:creationId xmlns:a16="http://schemas.microsoft.com/office/drawing/2014/main" id="{F07AB734-7E41-074A-B6F5-29B631F5C6EA}"/>
                  </a:ext>
                </a:extLst>
              </p:cNvPr>
              <p:cNvSpPr/>
              <p:nvPr/>
            </p:nvSpPr>
            <p:spPr>
              <a:xfrm>
                <a:off x="1061294" y="4499814"/>
                <a:ext cx="3834383" cy="134620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zh-CN" sz="1600" b="1" i="1" dirty="0" smtClean="0">
                              <a:solidFill>
                                <a:srgbClr val="384056"/>
                              </a:solidFill>
                              <a:latin typeface="Cambria Math" panose="02040503050406030204" pitchFamily="18" charset="0"/>
                            </a:rPr>
                          </m:ctrlPr>
                        </m:sSupPr>
                        <m:e>
                          <m:r>
                            <a:rPr lang="en-US" altLang="zh-CN" sz="1600" b="1" i="1" dirty="0">
                              <a:latin typeface="Cambria Math" panose="02040503050406030204" pitchFamily="18" charset="0"/>
                              <a:ea typeface="Cambria Math" panose="02040503050406030204" pitchFamily="18" charset="0"/>
                            </a:rPr>
                            <m:t>𝑱</m:t>
                          </m:r>
                        </m:e>
                        <m:sup>
                          <m:r>
                            <m:rPr>
                              <m:sty m:val="p"/>
                            </m:rPr>
                            <a:rPr lang="en-US" altLang="zh-CN" sz="1600" b="1" i="1" dirty="0">
                              <a:solidFill>
                                <a:srgbClr val="384056"/>
                              </a:solidFill>
                              <a:latin typeface="Cambria Math" panose="02040503050406030204" pitchFamily="18" charset="0"/>
                            </a:rPr>
                            <m:t>T</m:t>
                          </m:r>
                        </m:sup>
                      </m:sSup>
                      <m:r>
                        <a:rPr lang="en-US" altLang="zh-CN" sz="1600" i="1" dirty="0" smtClean="0">
                          <a:latin typeface="Cambria Math" panose="02040503050406030204" pitchFamily="18" charset="0"/>
                          <a:ea typeface="Cambria Math" panose="02040503050406030204" pitchFamily="18" charset="0"/>
                        </a:rPr>
                        <m:t>∙</m:t>
                      </m:r>
                      <m:acc>
                        <m:accPr>
                          <m:chr m:val="⃗"/>
                          <m:ctrlPr>
                            <a:rPr lang="en-US" altLang="zh-CN" sz="1600" b="1" i="1" dirty="0">
                              <a:solidFill>
                                <a:srgbClr val="384056"/>
                              </a:solidFill>
                              <a:latin typeface="Cambria Math" panose="02040503050406030204" pitchFamily="18" charset="0"/>
                            </a:rPr>
                          </m:ctrlPr>
                        </m:accPr>
                        <m:e>
                          <m:r>
                            <a:rPr lang="en-US" altLang="zh-CN" sz="1600" b="1" i="1" dirty="0">
                              <a:solidFill>
                                <a:srgbClr val="384056"/>
                              </a:solidFill>
                              <a:latin typeface="Cambria Math" panose="02040503050406030204" pitchFamily="18" charset="0"/>
                            </a:rPr>
                            <m:t>𝒗</m:t>
                          </m:r>
                        </m:e>
                      </m:acc>
                      <m:r>
                        <a:rPr lang="en-US" altLang="zh-CN" sz="1600" b="0" i="1" dirty="0" smtClean="0">
                          <a:latin typeface="Cambria Math" panose="02040503050406030204" pitchFamily="18" charset="0"/>
                        </a:rPr>
                        <m:t>=</m:t>
                      </m:r>
                      <m:d>
                        <m:dPr>
                          <m:begChr m:val="["/>
                          <m:endChr m:val="]"/>
                          <m:ctrlPr>
                            <a:rPr lang="en-US" altLang="zh-CN" sz="1600" i="1" dirty="0">
                              <a:latin typeface="Cambria Math" panose="02040503050406030204" pitchFamily="18" charset="0"/>
                            </a:rPr>
                          </m:ctrlPr>
                        </m:dPr>
                        <m:e>
                          <m:m>
                            <m:mPr>
                              <m:mcs>
                                <m:mc>
                                  <m:mcPr>
                                    <m:count m:val="3"/>
                                    <m:mcJc m:val="center"/>
                                  </m:mcPr>
                                </m:mc>
                              </m:mcs>
                              <m:ctrlPr>
                                <a:rPr lang="en-US" altLang="zh-CN" sz="1600" i="1" dirty="0">
                                  <a:latin typeface="Cambria Math" panose="02040503050406030204" pitchFamily="18" charset="0"/>
                                </a:rPr>
                              </m:ctrlPr>
                            </m:mPr>
                            <m:mr>
                              <m:e>
                                <m:f>
                                  <m:fPr>
                                    <m:ctrlPr>
                                      <a:rPr lang="en-US" altLang="zh-CN" sz="1600" i="1">
                                        <a:latin typeface="Cambria Math" panose="02040503050406030204" pitchFamily="18" charset="0"/>
                                      </a:rPr>
                                    </m:ctrlPr>
                                  </m:fPr>
                                  <m:num>
                                    <m:r>
                                      <a:rPr lang="en-US" altLang="zh-CN" sz="1600" i="1">
                                        <a:latin typeface="Cambria Math" panose="02040503050406030204" pitchFamily="18" charset="0"/>
                                        <a:ea typeface="Cambria Math" panose="02040503050406030204" pitchFamily="18" charset="0"/>
                                      </a:rPr>
                                      <m:t>𝜕</m:t>
                                    </m:r>
                                    <m:sSub>
                                      <m:sSubPr>
                                        <m:ctrlPr>
                                          <a:rPr lang="en-US" altLang="zh-CN" sz="1600" i="1">
                                            <a:latin typeface="Cambria Math" panose="02040503050406030204" pitchFamily="18" charset="0"/>
                                            <a:ea typeface="Cambria Math" panose="02040503050406030204" pitchFamily="18" charset="0"/>
                                          </a:rPr>
                                        </m:ctrlPr>
                                      </m:sSubPr>
                                      <m:e>
                                        <m:r>
                                          <a:rPr lang="en-US" altLang="zh-CN" sz="1600" i="1">
                                            <a:latin typeface="Cambria Math" panose="02040503050406030204" pitchFamily="18" charset="0"/>
                                            <a:ea typeface="Cambria Math" panose="02040503050406030204" pitchFamily="18" charset="0"/>
                                          </a:rPr>
                                          <m:t>𝑦</m:t>
                                        </m:r>
                                      </m:e>
                                      <m:sub>
                                        <m:r>
                                          <a:rPr lang="en-US" altLang="zh-CN" sz="1600" i="1">
                                            <a:latin typeface="Cambria Math" panose="02040503050406030204" pitchFamily="18" charset="0"/>
                                            <a:ea typeface="Cambria Math" panose="02040503050406030204" pitchFamily="18" charset="0"/>
                                          </a:rPr>
                                          <m:t>1</m:t>
                                        </m:r>
                                      </m:sub>
                                    </m:sSub>
                                  </m:num>
                                  <m:den>
                                    <m:r>
                                      <a:rPr lang="en-US" altLang="zh-CN" sz="1600" i="1">
                                        <a:latin typeface="Cambria Math" panose="02040503050406030204" pitchFamily="18" charset="0"/>
                                        <a:ea typeface="Cambria Math" panose="02040503050406030204" pitchFamily="18" charset="0"/>
                                      </a:rPr>
                                      <m:t>𝜕</m:t>
                                    </m:r>
                                    <m:sSub>
                                      <m:sSubPr>
                                        <m:ctrlPr>
                                          <a:rPr lang="en-US" altLang="zh-CN" sz="1600" i="1">
                                            <a:latin typeface="Cambria Math" panose="02040503050406030204" pitchFamily="18" charset="0"/>
                                            <a:ea typeface="Cambria Math" panose="02040503050406030204" pitchFamily="18" charset="0"/>
                                          </a:rPr>
                                        </m:ctrlPr>
                                      </m:sSubPr>
                                      <m:e>
                                        <m:r>
                                          <a:rPr lang="en-US" altLang="zh-CN" sz="1600" i="1">
                                            <a:latin typeface="Cambria Math" panose="02040503050406030204" pitchFamily="18" charset="0"/>
                                            <a:ea typeface="Cambria Math" panose="02040503050406030204" pitchFamily="18" charset="0"/>
                                          </a:rPr>
                                          <m:t>𝑥</m:t>
                                        </m:r>
                                      </m:e>
                                      <m:sub>
                                        <m:r>
                                          <a:rPr lang="en-US" altLang="zh-CN" sz="1600" i="1">
                                            <a:latin typeface="Cambria Math" panose="02040503050406030204" pitchFamily="18" charset="0"/>
                                            <a:ea typeface="Cambria Math" panose="02040503050406030204" pitchFamily="18" charset="0"/>
                                          </a:rPr>
                                          <m:t>1</m:t>
                                        </m:r>
                                      </m:sub>
                                    </m:sSub>
                                  </m:den>
                                </m:f>
                              </m:e>
                              <m:e>
                                <m:r>
                                  <a:rPr lang="en-US" altLang="zh-CN" sz="1600" i="1" dirty="0">
                                    <a:latin typeface="Cambria Math" panose="02040503050406030204" pitchFamily="18" charset="0"/>
                                  </a:rPr>
                                  <m:t>⋯</m:t>
                                </m:r>
                              </m:e>
                              <m:e>
                                <m:f>
                                  <m:fPr>
                                    <m:ctrlPr>
                                      <a:rPr lang="en-US" altLang="zh-CN" sz="1600" i="1">
                                        <a:latin typeface="Cambria Math" panose="02040503050406030204" pitchFamily="18" charset="0"/>
                                      </a:rPr>
                                    </m:ctrlPr>
                                  </m:fPr>
                                  <m:num>
                                    <m:r>
                                      <a:rPr lang="en-US" altLang="zh-CN" sz="1600" i="1">
                                        <a:latin typeface="Cambria Math" panose="02040503050406030204" pitchFamily="18" charset="0"/>
                                        <a:ea typeface="Cambria Math" panose="02040503050406030204" pitchFamily="18" charset="0"/>
                                      </a:rPr>
                                      <m:t>𝜕</m:t>
                                    </m:r>
                                    <m:sSub>
                                      <m:sSubPr>
                                        <m:ctrlPr>
                                          <a:rPr lang="en-US" altLang="zh-CN" sz="1600" i="1">
                                            <a:latin typeface="Cambria Math" panose="02040503050406030204" pitchFamily="18" charset="0"/>
                                            <a:ea typeface="Cambria Math" panose="02040503050406030204" pitchFamily="18" charset="0"/>
                                          </a:rPr>
                                        </m:ctrlPr>
                                      </m:sSubPr>
                                      <m:e>
                                        <m:r>
                                          <a:rPr lang="en-US" altLang="zh-CN" sz="1600" i="1">
                                            <a:latin typeface="Cambria Math" panose="02040503050406030204" pitchFamily="18" charset="0"/>
                                            <a:ea typeface="Cambria Math" panose="02040503050406030204" pitchFamily="18" charset="0"/>
                                          </a:rPr>
                                          <m:t>𝑦</m:t>
                                        </m:r>
                                      </m:e>
                                      <m:sub>
                                        <m:r>
                                          <a:rPr lang="en-US" altLang="zh-CN" sz="1600" b="0" i="1" smtClean="0">
                                            <a:latin typeface="Cambria Math" panose="02040503050406030204" pitchFamily="18" charset="0"/>
                                            <a:ea typeface="Cambria Math" panose="02040503050406030204" pitchFamily="18" charset="0"/>
                                          </a:rPr>
                                          <m:t>𝑚</m:t>
                                        </m:r>
                                      </m:sub>
                                    </m:sSub>
                                  </m:num>
                                  <m:den>
                                    <m:r>
                                      <a:rPr lang="en-US" altLang="zh-CN" sz="1600" i="1">
                                        <a:latin typeface="Cambria Math" panose="02040503050406030204" pitchFamily="18" charset="0"/>
                                        <a:ea typeface="Cambria Math" panose="02040503050406030204" pitchFamily="18" charset="0"/>
                                      </a:rPr>
                                      <m:t>𝜕</m:t>
                                    </m:r>
                                    <m:sSub>
                                      <m:sSubPr>
                                        <m:ctrlPr>
                                          <a:rPr lang="en-US" altLang="zh-CN" sz="1600" i="1">
                                            <a:latin typeface="Cambria Math" panose="02040503050406030204" pitchFamily="18" charset="0"/>
                                            <a:ea typeface="Cambria Math" panose="02040503050406030204" pitchFamily="18" charset="0"/>
                                          </a:rPr>
                                        </m:ctrlPr>
                                      </m:sSubPr>
                                      <m:e>
                                        <m:r>
                                          <a:rPr lang="en-US" altLang="zh-CN" sz="1600" i="1">
                                            <a:latin typeface="Cambria Math" panose="02040503050406030204" pitchFamily="18" charset="0"/>
                                            <a:ea typeface="Cambria Math" panose="02040503050406030204" pitchFamily="18" charset="0"/>
                                          </a:rPr>
                                          <m:t>𝑥</m:t>
                                        </m:r>
                                      </m:e>
                                      <m:sub>
                                        <m:r>
                                          <a:rPr lang="en-US" altLang="zh-CN" sz="1600" b="0" i="1" smtClean="0">
                                            <a:latin typeface="Cambria Math" panose="02040503050406030204" pitchFamily="18" charset="0"/>
                                            <a:ea typeface="Cambria Math" panose="02040503050406030204" pitchFamily="18" charset="0"/>
                                          </a:rPr>
                                          <m:t>1</m:t>
                                        </m:r>
                                      </m:sub>
                                    </m:sSub>
                                  </m:den>
                                </m:f>
                              </m:e>
                            </m:mr>
                            <m:mr>
                              <m:e>
                                <m:r>
                                  <a:rPr lang="en-US" altLang="zh-CN" sz="1600" i="1" dirty="0">
                                    <a:latin typeface="Cambria Math" panose="02040503050406030204" pitchFamily="18" charset="0"/>
                                  </a:rPr>
                                  <m:t>⋮</m:t>
                                </m:r>
                              </m:e>
                              <m:e>
                                <m:r>
                                  <a:rPr lang="en-US" altLang="zh-CN" sz="1600" i="1" dirty="0">
                                    <a:latin typeface="Cambria Math" panose="02040503050406030204" pitchFamily="18" charset="0"/>
                                  </a:rPr>
                                  <m:t>⋱</m:t>
                                </m:r>
                              </m:e>
                              <m:e>
                                <m:r>
                                  <a:rPr lang="en-US" altLang="zh-CN" sz="1600" i="1" dirty="0">
                                    <a:latin typeface="Cambria Math" panose="02040503050406030204" pitchFamily="18" charset="0"/>
                                  </a:rPr>
                                  <m:t>⋮</m:t>
                                </m:r>
                              </m:e>
                            </m:mr>
                            <m:mr>
                              <m:e>
                                <m:f>
                                  <m:fPr>
                                    <m:ctrlPr>
                                      <a:rPr lang="en-US" altLang="zh-CN" sz="1600" i="1">
                                        <a:latin typeface="Cambria Math" panose="02040503050406030204" pitchFamily="18" charset="0"/>
                                      </a:rPr>
                                    </m:ctrlPr>
                                  </m:fPr>
                                  <m:num>
                                    <m:r>
                                      <a:rPr lang="en-US" altLang="zh-CN" sz="1600" i="1">
                                        <a:latin typeface="Cambria Math" panose="02040503050406030204" pitchFamily="18" charset="0"/>
                                        <a:ea typeface="Cambria Math" panose="02040503050406030204" pitchFamily="18" charset="0"/>
                                      </a:rPr>
                                      <m:t>𝜕</m:t>
                                    </m:r>
                                    <m:sSub>
                                      <m:sSubPr>
                                        <m:ctrlPr>
                                          <a:rPr lang="en-US" altLang="zh-CN" sz="1600" i="1">
                                            <a:latin typeface="Cambria Math" panose="02040503050406030204" pitchFamily="18" charset="0"/>
                                            <a:ea typeface="Cambria Math" panose="02040503050406030204" pitchFamily="18" charset="0"/>
                                          </a:rPr>
                                        </m:ctrlPr>
                                      </m:sSubPr>
                                      <m:e>
                                        <m:r>
                                          <a:rPr lang="en-US" altLang="zh-CN" sz="1600" i="1">
                                            <a:latin typeface="Cambria Math" panose="02040503050406030204" pitchFamily="18" charset="0"/>
                                            <a:ea typeface="Cambria Math" panose="02040503050406030204" pitchFamily="18" charset="0"/>
                                          </a:rPr>
                                          <m:t>𝑦</m:t>
                                        </m:r>
                                      </m:e>
                                      <m:sub>
                                        <m:r>
                                          <a:rPr lang="en-US" altLang="zh-CN" sz="1600" b="0" i="1" smtClean="0">
                                            <a:latin typeface="Cambria Math" panose="02040503050406030204" pitchFamily="18" charset="0"/>
                                            <a:ea typeface="Cambria Math" panose="02040503050406030204" pitchFamily="18" charset="0"/>
                                          </a:rPr>
                                          <m:t>1</m:t>
                                        </m:r>
                                      </m:sub>
                                    </m:sSub>
                                  </m:num>
                                  <m:den>
                                    <m:r>
                                      <a:rPr lang="en-US" altLang="zh-CN" sz="1600" i="1">
                                        <a:latin typeface="Cambria Math" panose="02040503050406030204" pitchFamily="18" charset="0"/>
                                        <a:ea typeface="Cambria Math" panose="02040503050406030204" pitchFamily="18" charset="0"/>
                                      </a:rPr>
                                      <m:t>𝜕</m:t>
                                    </m:r>
                                    <m:sSub>
                                      <m:sSubPr>
                                        <m:ctrlPr>
                                          <a:rPr lang="en-US" altLang="zh-CN" sz="1600" i="1">
                                            <a:latin typeface="Cambria Math" panose="02040503050406030204" pitchFamily="18" charset="0"/>
                                            <a:ea typeface="Cambria Math" panose="02040503050406030204" pitchFamily="18" charset="0"/>
                                          </a:rPr>
                                        </m:ctrlPr>
                                      </m:sSubPr>
                                      <m:e>
                                        <m:r>
                                          <a:rPr lang="en-US" altLang="zh-CN" sz="1600" i="1">
                                            <a:latin typeface="Cambria Math" panose="02040503050406030204" pitchFamily="18" charset="0"/>
                                            <a:ea typeface="Cambria Math" panose="02040503050406030204" pitchFamily="18" charset="0"/>
                                          </a:rPr>
                                          <m:t>𝑥</m:t>
                                        </m:r>
                                      </m:e>
                                      <m:sub>
                                        <m:r>
                                          <a:rPr lang="en-US" altLang="zh-CN" sz="1600" b="0" i="1" smtClean="0">
                                            <a:latin typeface="Cambria Math" panose="02040503050406030204" pitchFamily="18" charset="0"/>
                                            <a:ea typeface="Cambria Math" panose="02040503050406030204" pitchFamily="18" charset="0"/>
                                          </a:rPr>
                                          <m:t>𝑛</m:t>
                                        </m:r>
                                      </m:sub>
                                    </m:sSub>
                                  </m:den>
                                </m:f>
                              </m:e>
                              <m:e>
                                <m:r>
                                  <a:rPr lang="en-US" altLang="zh-CN" sz="1600" i="1" dirty="0">
                                    <a:latin typeface="Cambria Math" panose="02040503050406030204" pitchFamily="18" charset="0"/>
                                  </a:rPr>
                                  <m:t>⋯</m:t>
                                </m:r>
                              </m:e>
                              <m:e>
                                <m:f>
                                  <m:fPr>
                                    <m:ctrlPr>
                                      <a:rPr lang="en-US" altLang="zh-CN" sz="1600" i="1">
                                        <a:latin typeface="Cambria Math" panose="02040503050406030204" pitchFamily="18" charset="0"/>
                                      </a:rPr>
                                    </m:ctrlPr>
                                  </m:fPr>
                                  <m:num>
                                    <m:r>
                                      <a:rPr lang="en-US" altLang="zh-CN" sz="1600" i="1">
                                        <a:latin typeface="Cambria Math" panose="02040503050406030204" pitchFamily="18" charset="0"/>
                                        <a:ea typeface="Cambria Math" panose="02040503050406030204" pitchFamily="18" charset="0"/>
                                      </a:rPr>
                                      <m:t>𝜕</m:t>
                                    </m:r>
                                    <m:sSub>
                                      <m:sSubPr>
                                        <m:ctrlPr>
                                          <a:rPr lang="en-US" altLang="zh-CN" sz="1600" i="1">
                                            <a:latin typeface="Cambria Math" panose="02040503050406030204" pitchFamily="18" charset="0"/>
                                            <a:ea typeface="Cambria Math" panose="02040503050406030204" pitchFamily="18" charset="0"/>
                                          </a:rPr>
                                        </m:ctrlPr>
                                      </m:sSubPr>
                                      <m:e>
                                        <m:r>
                                          <a:rPr lang="en-US" altLang="zh-CN" sz="1600" i="1">
                                            <a:latin typeface="Cambria Math" panose="02040503050406030204" pitchFamily="18" charset="0"/>
                                            <a:ea typeface="Cambria Math" panose="02040503050406030204" pitchFamily="18" charset="0"/>
                                          </a:rPr>
                                          <m:t>𝑦</m:t>
                                        </m:r>
                                      </m:e>
                                      <m:sub>
                                        <m:r>
                                          <a:rPr lang="en-US" altLang="zh-CN" sz="1600" i="1">
                                            <a:latin typeface="Cambria Math" panose="02040503050406030204" pitchFamily="18" charset="0"/>
                                            <a:ea typeface="Cambria Math" panose="02040503050406030204" pitchFamily="18" charset="0"/>
                                          </a:rPr>
                                          <m:t>𝑚</m:t>
                                        </m:r>
                                      </m:sub>
                                    </m:sSub>
                                  </m:num>
                                  <m:den>
                                    <m:r>
                                      <a:rPr lang="en-US" altLang="zh-CN" sz="1600" i="1">
                                        <a:latin typeface="Cambria Math" panose="02040503050406030204" pitchFamily="18" charset="0"/>
                                        <a:ea typeface="Cambria Math" panose="02040503050406030204" pitchFamily="18" charset="0"/>
                                      </a:rPr>
                                      <m:t>𝜕</m:t>
                                    </m:r>
                                    <m:sSub>
                                      <m:sSubPr>
                                        <m:ctrlPr>
                                          <a:rPr lang="en-US" altLang="zh-CN" sz="1600" i="1">
                                            <a:latin typeface="Cambria Math" panose="02040503050406030204" pitchFamily="18" charset="0"/>
                                            <a:ea typeface="Cambria Math" panose="02040503050406030204" pitchFamily="18" charset="0"/>
                                          </a:rPr>
                                        </m:ctrlPr>
                                      </m:sSubPr>
                                      <m:e>
                                        <m:r>
                                          <a:rPr lang="en-US" altLang="zh-CN" sz="1600" i="1">
                                            <a:latin typeface="Cambria Math" panose="02040503050406030204" pitchFamily="18" charset="0"/>
                                            <a:ea typeface="Cambria Math" panose="02040503050406030204" pitchFamily="18" charset="0"/>
                                          </a:rPr>
                                          <m:t>𝑥</m:t>
                                        </m:r>
                                      </m:e>
                                      <m:sub>
                                        <m:r>
                                          <a:rPr lang="en-US" altLang="zh-CN" sz="1600" i="1">
                                            <a:latin typeface="Cambria Math" panose="02040503050406030204" pitchFamily="18" charset="0"/>
                                            <a:ea typeface="Cambria Math" panose="02040503050406030204" pitchFamily="18" charset="0"/>
                                          </a:rPr>
                                          <m:t>𝑛</m:t>
                                        </m:r>
                                      </m:sub>
                                    </m:sSub>
                                  </m:den>
                                </m:f>
                              </m:e>
                            </m:mr>
                          </m:m>
                        </m:e>
                      </m:d>
                      <m:r>
                        <a:rPr lang="en-US" altLang="zh-CN" sz="1600" i="1">
                          <a:latin typeface="Cambria Math" panose="02040503050406030204" pitchFamily="18" charset="0"/>
                          <a:ea typeface="Cambria Math" panose="02040503050406030204" pitchFamily="18" charset="0"/>
                        </a:rPr>
                        <m:t>∙</m:t>
                      </m:r>
                      <m:d>
                        <m:dPr>
                          <m:begChr m:val="["/>
                          <m:endChr m:val="]"/>
                          <m:ctrlPr>
                            <a:rPr lang="en-US" altLang="zh-CN" sz="1600" i="1">
                              <a:latin typeface="Cambria Math" panose="02040503050406030204" pitchFamily="18" charset="0"/>
                              <a:ea typeface="Cambria Math" panose="02040503050406030204" pitchFamily="18" charset="0"/>
                            </a:rPr>
                          </m:ctrlPr>
                        </m:dPr>
                        <m:e>
                          <m:m>
                            <m:mPr>
                              <m:mcs>
                                <m:mc>
                                  <m:mcPr>
                                    <m:count m:val="1"/>
                                    <m:mcJc m:val="center"/>
                                  </m:mcPr>
                                </m:mc>
                              </m:mcs>
                              <m:ctrlPr>
                                <a:rPr lang="en-US" altLang="zh-CN" sz="1600" i="1">
                                  <a:latin typeface="Cambria Math" panose="02040503050406030204" pitchFamily="18" charset="0"/>
                                  <a:ea typeface="Cambria Math" panose="02040503050406030204" pitchFamily="18" charset="0"/>
                                </a:rPr>
                              </m:ctrlPr>
                            </m:mPr>
                            <m:mr>
                              <m:e>
                                <m:f>
                                  <m:fPr>
                                    <m:ctrlPr>
                                      <a:rPr lang="en-US" altLang="zh-CN" sz="1600" i="1">
                                        <a:latin typeface="Cambria Math" panose="02040503050406030204" pitchFamily="18" charset="0"/>
                                      </a:rPr>
                                    </m:ctrlPr>
                                  </m:fPr>
                                  <m:num>
                                    <m:r>
                                      <a:rPr lang="en-US" altLang="zh-CN" sz="1600" i="1">
                                        <a:latin typeface="Cambria Math" panose="02040503050406030204" pitchFamily="18" charset="0"/>
                                        <a:ea typeface="Cambria Math" panose="02040503050406030204" pitchFamily="18" charset="0"/>
                                      </a:rPr>
                                      <m:t>𝜕</m:t>
                                    </m:r>
                                    <m:r>
                                      <a:rPr lang="en-US" altLang="zh-CN" sz="1600" i="1">
                                        <a:latin typeface="Cambria Math" panose="02040503050406030204" pitchFamily="18" charset="0"/>
                                        <a:ea typeface="Cambria Math" panose="02040503050406030204" pitchFamily="18" charset="0"/>
                                      </a:rPr>
                                      <m:t>𝑙</m:t>
                                    </m:r>
                                  </m:num>
                                  <m:den>
                                    <m:r>
                                      <a:rPr lang="en-US" altLang="zh-CN" sz="1600" i="1">
                                        <a:latin typeface="Cambria Math" panose="02040503050406030204" pitchFamily="18" charset="0"/>
                                        <a:ea typeface="Cambria Math" panose="02040503050406030204" pitchFamily="18" charset="0"/>
                                      </a:rPr>
                                      <m:t>𝜕</m:t>
                                    </m:r>
                                    <m:sSub>
                                      <m:sSubPr>
                                        <m:ctrlPr>
                                          <a:rPr lang="en-US" altLang="zh-CN" sz="1600" i="1">
                                            <a:latin typeface="Cambria Math" panose="02040503050406030204" pitchFamily="18" charset="0"/>
                                            <a:ea typeface="Cambria Math" panose="02040503050406030204" pitchFamily="18" charset="0"/>
                                          </a:rPr>
                                        </m:ctrlPr>
                                      </m:sSubPr>
                                      <m:e>
                                        <m:r>
                                          <a:rPr lang="en-US" altLang="zh-CN" sz="1600" i="1">
                                            <a:latin typeface="Cambria Math" panose="02040503050406030204" pitchFamily="18" charset="0"/>
                                            <a:ea typeface="Cambria Math" panose="02040503050406030204" pitchFamily="18" charset="0"/>
                                          </a:rPr>
                                          <m:t>𝑦</m:t>
                                        </m:r>
                                      </m:e>
                                      <m:sub>
                                        <m:r>
                                          <a:rPr lang="en-US" altLang="zh-CN" sz="1600" i="1">
                                            <a:latin typeface="Cambria Math" panose="02040503050406030204" pitchFamily="18" charset="0"/>
                                            <a:ea typeface="Cambria Math" panose="02040503050406030204" pitchFamily="18" charset="0"/>
                                          </a:rPr>
                                          <m:t>1</m:t>
                                        </m:r>
                                      </m:sub>
                                    </m:sSub>
                                  </m:den>
                                </m:f>
                              </m:e>
                            </m:mr>
                            <m:mr>
                              <m:e>
                                <m:r>
                                  <a:rPr lang="en-US" altLang="zh-CN" sz="1600" i="1" dirty="0">
                                    <a:latin typeface="Cambria Math" panose="02040503050406030204" pitchFamily="18" charset="0"/>
                                  </a:rPr>
                                  <m:t>⋮</m:t>
                                </m:r>
                              </m:e>
                            </m:mr>
                            <m:mr>
                              <m:e>
                                <m:f>
                                  <m:fPr>
                                    <m:ctrlPr>
                                      <a:rPr lang="en-US" altLang="zh-CN" sz="1600" i="1">
                                        <a:latin typeface="Cambria Math" panose="02040503050406030204" pitchFamily="18" charset="0"/>
                                      </a:rPr>
                                    </m:ctrlPr>
                                  </m:fPr>
                                  <m:num>
                                    <m:r>
                                      <a:rPr lang="en-US" altLang="zh-CN" sz="1600" i="1">
                                        <a:latin typeface="Cambria Math" panose="02040503050406030204" pitchFamily="18" charset="0"/>
                                        <a:ea typeface="Cambria Math" panose="02040503050406030204" pitchFamily="18" charset="0"/>
                                      </a:rPr>
                                      <m:t>𝜕</m:t>
                                    </m:r>
                                    <m:r>
                                      <a:rPr lang="en-US" altLang="zh-CN" sz="1600" i="1">
                                        <a:latin typeface="Cambria Math" panose="02040503050406030204" pitchFamily="18" charset="0"/>
                                        <a:ea typeface="Cambria Math" panose="02040503050406030204" pitchFamily="18" charset="0"/>
                                      </a:rPr>
                                      <m:t>𝑙</m:t>
                                    </m:r>
                                  </m:num>
                                  <m:den>
                                    <m:r>
                                      <a:rPr lang="en-US" altLang="zh-CN" sz="1600" i="1">
                                        <a:latin typeface="Cambria Math" panose="02040503050406030204" pitchFamily="18" charset="0"/>
                                        <a:ea typeface="Cambria Math" panose="02040503050406030204" pitchFamily="18" charset="0"/>
                                      </a:rPr>
                                      <m:t>𝜕</m:t>
                                    </m:r>
                                    <m:sSub>
                                      <m:sSubPr>
                                        <m:ctrlPr>
                                          <a:rPr lang="en-US" altLang="zh-CN" sz="1600" i="1">
                                            <a:latin typeface="Cambria Math" panose="02040503050406030204" pitchFamily="18" charset="0"/>
                                            <a:ea typeface="Cambria Math" panose="02040503050406030204" pitchFamily="18" charset="0"/>
                                          </a:rPr>
                                        </m:ctrlPr>
                                      </m:sSubPr>
                                      <m:e>
                                        <m:r>
                                          <a:rPr lang="en-US" altLang="zh-CN" sz="1600" i="1">
                                            <a:latin typeface="Cambria Math" panose="02040503050406030204" pitchFamily="18" charset="0"/>
                                            <a:ea typeface="Cambria Math" panose="02040503050406030204" pitchFamily="18" charset="0"/>
                                          </a:rPr>
                                          <m:t>𝑦</m:t>
                                        </m:r>
                                      </m:e>
                                      <m:sub>
                                        <m:r>
                                          <a:rPr lang="en-US" altLang="zh-CN" sz="1600" i="1">
                                            <a:latin typeface="Cambria Math" panose="02040503050406030204" pitchFamily="18" charset="0"/>
                                            <a:ea typeface="Cambria Math" panose="02040503050406030204" pitchFamily="18" charset="0"/>
                                          </a:rPr>
                                          <m:t>𝑚</m:t>
                                        </m:r>
                                      </m:sub>
                                    </m:sSub>
                                  </m:den>
                                </m:f>
                              </m:e>
                            </m:mr>
                          </m:m>
                        </m:e>
                      </m:d>
                      <m:r>
                        <a:rPr lang="en-US" altLang="zh-CN" sz="1600" b="0" i="1" dirty="0" smtClean="0">
                          <a:latin typeface="Cambria Math" panose="02040503050406030204" pitchFamily="18" charset="0"/>
                        </a:rPr>
                        <m:t>=</m:t>
                      </m:r>
                      <m:d>
                        <m:dPr>
                          <m:begChr m:val="["/>
                          <m:endChr m:val="]"/>
                          <m:ctrlPr>
                            <a:rPr lang="en-US" altLang="zh-CN" sz="1600" i="1">
                              <a:latin typeface="Cambria Math" panose="02040503050406030204" pitchFamily="18" charset="0"/>
                              <a:ea typeface="Cambria Math" panose="02040503050406030204" pitchFamily="18" charset="0"/>
                            </a:rPr>
                          </m:ctrlPr>
                        </m:dPr>
                        <m:e>
                          <m:m>
                            <m:mPr>
                              <m:mcs>
                                <m:mc>
                                  <m:mcPr>
                                    <m:count m:val="1"/>
                                    <m:mcJc m:val="center"/>
                                  </m:mcPr>
                                </m:mc>
                              </m:mcs>
                              <m:ctrlPr>
                                <a:rPr lang="en-US" altLang="zh-CN" sz="1600" i="1">
                                  <a:latin typeface="Cambria Math" panose="02040503050406030204" pitchFamily="18" charset="0"/>
                                  <a:ea typeface="Cambria Math" panose="02040503050406030204" pitchFamily="18" charset="0"/>
                                </a:rPr>
                              </m:ctrlPr>
                            </m:mPr>
                            <m:mr>
                              <m:e>
                                <m:f>
                                  <m:fPr>
                                    <m:ctrlPr>
                                      <a:rPr lang="en-US" altLang="zh-CN" sz="1600" i="1">
                                        <a:latin typeface="Cambria Math" panose="02040503050406030204" pitchFamily="18" charset="0"/>
                                      </a:rPr>
                                    </m:ctrlPr>
                                  </m:fPr>
                                  <m:num>
                                    <m:r>
                                      <a:rPr lang="en-US" altLang="zh-CN" sz="1600" i="1">
                                        <a:latin typeface="Cambria Math" panose="02040503050406030204" pitchFamily="18" charset="0"/>
                                        <a:ea typeface="Cambria Math" panose="02040503050406030204" pitchFamily="18" charset="0"/>
                                      </a:rPr>
                                      <m:t>𝜕</m:t>
                                    </m:r>
                                    <m:r>
                                      <a:rPr lang="en-US" altLang="zh-CN" sz="1600" i="1">
                                        <a:latin typeface="Cambria Math" panose="02040503050406030204" pitchFamily="18" charset="0"/>
                                        <a:ea typeface="Cambria Math" panose="02040503050406030204" pitchFamily="18" charset="0"/>
                                      </a:rPr>
                                      <m:t>𝑙</m:t>
                                    </m:r>
                                  </m:num>
                                  <m:den>
                                    <m:r>
                                      <a:rPr lang="en-US" altLang="zh-CN" sz="1600" i="1">
                                        <a:latin typeface="Cambria Math" panose="02040503050406030204" pitchFamily="18" charset="0"/>
                                        <a:ea typeface="Cambria Math" panose="02040503050406030204" pitchFamily="18" charset="0"/>
                                      </a:rPr>
                                      <m:t>𝜕</m:t>
                                    </m:r>
                                    <m:sSub>
                                      <m:sSubPr>
                                        <m:ctrlPr>
                                          <a:rPr lang="en-US" altLang="zh-CN" sz="1600" i="1">
                                            <a:latin typeface="Cambria Math" panose="02040503050406030204" pitchFamily="18" charset="0"/>
                                            <a:ea typeface="Cambria Math" panose="02040503050406030204" pitchFamily="18" charset="0"/>
                                          </a:rPr>
                                        </m:ctrlPr>
                                      </m:sSubPr>
                                      <m:e>
                                        <m:r>
                                          <a:rPr lang="en-US" altLang="zh-CN" sz="1600" b="0" i="1" smtClean="0">
                                            <a:latin typeface="Cambria Math" panose="02040503050406030204" pitchFamily="18" charset="0"/>
                                            <a:ea typeface="Cambria Math" panose="02040503050406030204" pitchFamily="18" charset="0"/>
                                          </a:rPr>
                                          <m:t>𝑥</m:t>
                                        </m:r>
                                      </m:e>
                                      <m:sub>
                                        <m:r>
                                          <a:rPr lang="en-US" altLang="zh-CN" sz="1600" i="1">
                                            <a:latin typeface="Cambria Math" panose="02040503050406030204" pitchFamily="18" charset="0"/>
                                            <a:ea typeface="Cambria Math" panose="02040503050406030204" pitchFamily="18" charset="0"/>
                                          </a:rPr>
                                          <m:t>1</m:t>
                                        </m:r>
                                      </m:sub>
                                    </m:sSub>
                                  </m:den>
                                </m:f>
                              </m:e>
                            </m:mr>
                            <m:mr>
                              <m:e>
                                <m:r>
                                  <a:rPr lang="en-US" altLang="zh-CN" sz="1600" i="1" dirty="0">
                                    <a:latin typeface="Cambria Math" panose="02040503050406030204" pitchFamily="18" charset="0"/>
                                  </a:rPr>
                                  <m:t>⋮</m:t>
                                </m:r>
                              </m:e>
                            </m:mr>
                            <m:mr>
                              <m:e>
                                <m:f>
                                  <m:fPr>
                                    <m:ctrlPr>
                                      <a:rPr lang="en-US" altLang="zh-CN" sz="1600" i="1">
                                        <a:latin typeface="Cambria Math" panose="02040503050406030204" pitchFamily="18" charset="0"/>
                                      </a:rPr>
                                    </m:ctrlPr>
                                  </m:fPr>
                                  <m:num>
                                    <m:r>
                                      <a:rPr lang="en-US" altLang="zh-CN" sz="1600" i="1">
                                        <a:latin typeface="Cambria Math" panose="02040503050406030204" pitchFamily="18" charset="0"/>
                                        <a:ea typeface="Cambria Math" panose="02040503050406030204" pitchFamily="18" charset="0"/>
                                      </a:rPr>
                                      <m:t>𝜕</m:t>
                                    </m:r>
                                    <m:r>
                                      <a:rPr lang="en-US" altLang="zh-CN" sz="1600" i="1">
                                        <a:latin typeface="Cambria Math" panose="02040503050406030204" pitchFamily="18" charset="0"/>
                                        <a:ea typeface="Cambria Math" panose="02040503050406030204" pitchFamily="18" charset="0"/>
                                      </a:rPr>
                                      <m:t>𝑙</m:t>
                                    </m:r>
                                  </m:num>
                                  <m:den>
                                    <m:r>
                                      <a:rPr lang="en-US" altLang="zh-CN" sz="1600" i="1">
                                        <a:latin typeface="Cambria Math" panose="02040503050406030204" pitchFamily="18" charset="0"/>
                                        <a:ea typeface="Cambria Math" panose="02040503050406030204" pitchFamily="18" charset="0"/>
                                      </a:rPr>
                                      <m:t>𝜕</m:t>
                                    </m:r>
                                    <m:sSub>
                                      <m:sSubPr>
                                        <m:ctrlPr>
                                          <a:rPr lang="en-US" altLang="zh-CN" sz="1600" i="1">
                                            <a:latin typeface="Cambria Math" panose="02040503050406030204" pitchFamily="18" charset="0"/>
                                            <a:ea typeface="Cambria Math" panose="02040503050406030204" pitchFamily="18" charset="0"/>
                                          </a:rPr>
                                        </m:ctrlPr>
                                      </m:sSubPr>
                                      <m:e>
                                        <m:r>
                                          <a:rPr lang="en-US" altLang="zh-CN" sz="1600" b="0" i="1" smtClean="0">
                                            <a:latin typeface="Cambria Math" panose="02040503050406030204" pitchFamily="18" charset="0"/>
                                            <a:ea typeface="Cambria Math" panose="02040503050406030204" pitchFamily="18" charset="0"/>
                                          </a:rPr>
                                          <m:t>𝑥</m:t>
                                        </m:r>
                                      </m:e>
                                      <m:sub>
                                        <m:r>
                                          <a:rPr lang="en-US" altLang="zh-CN" sz="1600" b="0" i="1" smtClean="0">
                                            <a:latin typeface="Cambria Math" panose="02040503050406030204" pitchFamily="18" charset="0"/>
                                            <a:ea typeface="Cambria Math" panose="02040503050406030204" pitchFamily="18" charset="0"/>
                                          </a:rPr>
                                          <m:t>𝑛</m:t>
                                        </m:r>
                                      </m:sub>
                                    </m:sSub>
                                  </m:den>
                                </m:f>
                              </m:e>
                            </m:mr>
                          </m:m>
                        </m:e>
                      </m:d>
                    </m:oMath>
                  </m:oMathPara>
                </a14:m>
                <a:endParaRPr lang="zh-CN" altLang="en-US" sz="1600" dirty="0"/>
              </a:p>
            </p:txBody>
          </p:sp>
        </mc:Choice>
        <mc:Fallback xmlns="">
          <p:sp>
            <p:nvSpPr>
              <p:cNvPr id="21" name="矩形 20">
                <a:extLst>
                  <a:ext uri="{FF2B5EF4-FFF2-40B4-BE49-F238E27FC236}">
                    <a16:creationId xmlns:a16="http://schemas.microsoft.com/office/drawing/2014/main" id="{F07AB734-7E41-074A-B6F5-29B631F5C6EA}"/>
                  </a:ext>
                </a:extLst>
              </p:cNvPr>
              <p:cNvSpPr>
                <a:spLocks noRot="1" noChangeAspect="1" noMove="1" noResize="1" noEditPoints="1" noAdjustHandles="1" noChangeArrowheads="1" noChangeShapeType="1" noTextEdit="1"/>
              </p:cNvSpPr>
              <p:nvPr/>
            </p:nvSpPr>
            <p:spPr>
              <a:xfrm>
                <a:off x="1061294" y="4499814"/>
                <a:ext cx="3834383" cy="1346202"/>
              </a:xfrm>
              <a:prstGeom prst="rect">
                <a:avLst/>
              </a:prstGeom>
              <a:blipFill>
                <a:blip r:embed="rId6"/>
                <a:stretch>
                  <a:fillRect b="-1869"/>
                </a:stretch>
              </a:blipFill>
            </p:spPr>
            <p:txBody>
              <a:bodyPr/>
              <a:lstStyle/>
              <a:p>
                <a:r>
                  <a:rPr lang="zh-CN" altLang="en-US">
                    <a:noFill/>
                  </a:rPr>
                  <a:t> </a:t>
                </a:r>
              </a:p>
            </p:txBody>
          </p:sp>
        </mc:Fallback>
      </mc:AlternateContent>
      <p:sp>
        <p:nvSpPr>
          <p:cNvPr id="18" name="矩形 17">
            <a:extLst>
              <a:ext uri="{FF2B5EF4-FFF2-40B4-BE49-F238E27FC236}">
                <a16:creationId xmlns:a16="http://schemas.microsoft.com/office/drawing/2014/main" id="{442ECE76-67B4-924E-9E16-D6AE6D2D5931}"/>
              </a:ext>
            </a:extLst>
          </p:cNvPr>
          <p:cNvSpPr/>
          <p:nvPr/>
        </p:nvSpPr>
        <p:spPr>
          <a:xfrm>
            <a:off x="1849909" y="5927600"/>
            <a:ext cx="2606932" cy="369332"/>
          </a:xfrm>
          <a:prstGeom prst="rect">
            <a:avLst/>
          </a:prstGeom>
        </p:spPr>
        <p:txBody>
          <a:bodyPr wrap="none">
            <a:spAutoFit/>
          </a:bodyPr>
          <a:lstStyle/>
          <a:p>
            <a:r>
              <a:rPr lang="en-US" altLang="zh-CN" dirty="0">
                <a:latin typeface="+mj-ea"/>
                <a:ea typeface="+mj-ea"/>
              </a:rPr>
              <a:t>vector-Jacobian</a:t>
            </a:r>
            <a:r>
              <a:rPr lang="zh-CN" altLang="en-US" dirty="0">
                <a:latin typeface="+mj-ea"/>
                <a:ea typeface="+mj-ea"/>
              </a:rPr>
              <a:t>的乘积</a:t>
            </a:r>
          </a:p>
        </p:txBody>
      </p:sp>
    </p:spTree>
    <p:extLst>
      <p:ext uri="{BB962C8B-B14F-4D97-AF65-F5344CB8AC3E}">
        <p14:creationId xmlns:p14="http://schemas.microsoft.com/office/powerpoint/2010/main" val="3386031852"/>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2" name="PlaceHolder 1"/>
          <p:cNvSpPr>
            <a:spLocks noGrp="1"/>
          </p:cNvSpPr>
          <p:nvPr>
            <p:ph type="title"/>
          </p:nvPr>
        </p:nvSpPr>
        <p:spPr>
          <a:prstGeom prst="rect">
            <a:avLst/>
          </a:prstGeom>
          <a:noFill/>
          <a:ln w="0">
            <a:noFill/>
          </a:ln>
        </p:spPr>
        <p:txBody>
          <a:bodyPr lIns="0" tIns="0" rIns="0" bIns="0" anchor="t">
            <a:noAutofit/>
          </a:bodyPr>
          <a:lstStyle/>
          <a:p>
            <a:pPr>
              <a:lnSpc>
                <a:spcPct val="100000"/>
              </a:lnSpc>
              <a:buNone/>
            </a:pPr>
            <a:r>
              <a:rPr lang="zh-CN" altLang="en-US" sz="3200" spc="-52" dirty="0">
                <a:latin typeface="Segoe UI Semibold"/>
              </a:rPr>
              <a:t>自动微分（</a:t>
            </a:r>
            <a:r>
              <a:rPr lang="en-US" altLang="en-US" sz="3200" spc="-52" dirty="0">
                <a:latin typeface="Segoe UI Semibold"/>
              </a:rPr>
              <a:t>Auto Differentiation </a:t>
            </a:r>
            <a:r>
              <a:rPr lang="zh-CN" altLang="en-US" sz="3200" spc="-52" dirty="0">
                <a:latin typeface="Segoe UI Semibold"/>
              </a:rPr>
              <a:t>）</a:t>
            </a:r>
            <a:r>
              <a:rPr lang="en-US" altLang="en-US" sz="3200" spc="-52" dirty="0">
                <a:latin typeface="Segoe UI Semibold"/>
              </a:rPr>
              <a:t>(III)</a:t>
            </a:r>
          </a:p>
        </p:txBody>
      </p:sp>
      <p:pic>
        <p:nvPicPr>
          <p:cNvPr id="7" name="图片 6">
            <a:extLst>
              <a:ext uri="{FF2B5EF4-FFF2-40B4-BE49-F238E27FC236}">
                <a16:creationId xmlns:a16="http://schemas.microsoft.com/office/drawing/2014/main" id="{C57C9766-6212-A941-A186-8D29F14BC974}"/>
              </a:ext>
            </a:extLst>
          </p:cNvPr>
          <p:cNvPicPr>
            <a:picLocks noChangeAspect="1"/>
          </p:cNvPicPr>
          <p:nvPr/>
        </p:nvPicPr>
        <p:blipFill rotWithShape="1">
          <a:blip r:embed="rId2">
            <a:extLst>
              <a:ext uri="{28A0092B-C50C-407E-A947-70E740481C1C}">
                <a14:useLocalDpi xmlns:a14="http://schemas.microsoft.com/office/drawing/2010/main" val="0"/>
              </a:ext>
            </a:extLst>
          </a:blip>
          <a:srcRect t="14999" b="13003"/>
          <a:stretch/>
        </p:blipFill>
        <p:spPr>
          <a:xfrm>
            <a:off x="3494596" y="3573016"/>
            <a:ext cx="5207570" cy="1961293"/>
          </a:xfrm>
          <a:prstGeom prst="rect">
            <a:avLst/>
          </a:prstGeom>
        </p:spPr>
      </p:pic>
      <p:sp>
        <p:nvSpPr>
          <p:cNvPr id="4" name="矩形 3">
            <a:extLst>
              <a:ext uri="{FF2B5EF4-FFF2-40B4-BE49-F238E27FC236}">
                <a16:creationId xmlns:a16="http://schemas.microsoft.com/office/drawing/2014/main" id="{9DAC777A-8D5C-564F-8D3F-4B87CDF39568}"/>
              </a:ext>
            </a:extLst>
          </p:cNvPr>
          <p:cNvSpPr/>
          <p:nvPr/>
        </p:nvSpPr>
        <p:spPr bwMode="auto">
          <a:xfrm>
            <a:off x="6158892" y="3809498"/>
            <a:ext cx="475926" cy="360040"/>
          </a:xfrm>
          <a:prstGeom prst="rect">
            <a:avLst/>
          </a:prstGeom>
          <a:noFill/>
          <a:ln w="28575" cap="flat" cmpd="sng" algn="ctr">
            <a:solidFill>
              <a:srgbClr val="FFC000"/>
            </a:solidFill>
            <a:prstDash val="solid"/>
            <a:round/>
            <a:headEnd type="none" w="med" len="med"/>
            <a:tailEnd type="none" w="med" len="med"/>
            <a:extLst>
              <a:ext uri="{C807C97D-BFC1-408E-A445-0C87EB9F89A2}">
                <ask:lineSketchStyleProps xmlns:ask="http://schemas.microsoft.com/office/drawing/2018/sketchyshapes" sd="2748439840">
                  <a:custGeom>
                    <a:avLst/>
                    <a:gdLst>
                      <a:gd name="connsiteX0" fmla="*/ 0 w 475926"/>
                      <a:gd name="connsiteY0" fmla="*/ 0 h 360040"/>
                      <a:gd name="connsiteX1" fmla="*/ 475926 w 475926"/>
                      <a:gd name="connsiteY1" fmla="*/ 0 h 360040"/>
                      <a:gd name="connsiteX2" fmla="*/ 475926 w 475926"/>
                      <a:gd name="connsiteY2" fmla="*/ 360040 h 360040"/>
                      <a:gd name="connsiteX3" fmla="*/ 0 w 475926"/>
                      <a:gd name="connsiteY3" fmla="*/ 360040 h 360040"/>
                      <a:gd name="connsiteX4" fmla="*/ 0 w 475926"/>
                      <a:gd name="connsiteY4" fmla="*/ 0 h 36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5926" h="360040" extrusionOk="0">
                        <a:moveTo>
                          <a:pt x="0" y="0"/>
                        </a:moveTo>
                        <a:cubicBezTo>
                          <a:pt x="96796" y="-3562"/>
                          <a:pt x="320876" y="-494"/>
                          <a:pt x="475926" y="0"/>
                        </a:cubicBezTo>
                        <a:cubicBezTo>
                          <a:pt x="482104" y="134662"/>
                          <a:pt x="491703" y="217084"/>
                          <a:pt x="475926" y="360040"/>
                        </a:cubicBezTo>
                        <a:cubicBezTo>
                          <a:pt x="264272" y="363626"/>
                          <a:pt x="111056" y="350108"/>
                          <a:pt x="0" y="360040"/>
                        </a:cubicBezTo>
                        <a:cubicBezTo>
                          <a:pt x="-2743" y="250656"/>
                          <a:pt x="-16741" y="75963"/>
                          <a:pt x="0" y="0"/>
                        </a:cubicBezTo>
                        <a:close/>
                      </a:path>
                    </a:pathLst>
                  </a:custGeom>
                  <ask:type>
                    <ask:lineSketchFreehand/>
                  </ask:type>
                </ask:lineSketchStyleProps>
              </a:ext>
            </a:extLst>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sp>
        <p:nvSpPr>
          <p:cNvPr id="15" name="矩形 14">
            <a:extLst>
              <a:ext uri="{FF2B5EF4-FFF2-40B4-BE49-F238E27FC236}">
                <a16:creationId xmlns:a16="http://schemas.microsoft.com/office/drawing/2014/main" id="{42626E78-778B-2F44-A57C-00D81F245BA5}"/>
              </a:ext>
            </a:extLst>
          </p:cNvPr>
          <p:cNvSpPr/>
          <p:nvPr/>
        </p:nvSpPr>
        <p:spPr bwMode="auto">
          <a:xfrm>
            <a:off x="6518932" y="3595812"/>
            <a:ext cx="475926" cy="360040"/>
          </a:xfrm>
          <a:prstGeom prst="rect">
            <a:avLst/>
          </a:prstGeom>
          <a:noFill/>
          <a:ln w="28575" cap="flat" cmpd="sng" algn="ctr">
            <a:solidFill>
              <a:srgbClr val="FFC000"/>
            </a:solidFill>
            <a:prstDash val="solid"/>
            <a:round/>
            <a:headEnd type="none" w="med" len="med"/>
            <a:tailEnd type="none" w="med" len="med"/>
            <a:extLst>
              <a:ext uri="{C807C97D-BFC1-408E-A445-0C87EB9F89A2}">
                <ask:lineSketchStyleProps xmlns:ask="http://schemas.microsoft.com/office/drawing/2018/sketchyshapes" sd="2748439840">
                  <a:custGeom>
                    <a:avLst/>
                    <a:gdLst>
                      <a:gd name="connsiteX0" fmla="*/ 0 w 475926"/>
                      <a:gd name="connsiteY0" fmla="*/ 0 h 360040"/>
                      <a:gd name="connsiteX1" fmla="*/ 475926 w 475926"/>
                      <a:gd name="connsiteY1" fmla="*/ 0 h 360040"/>
                      <a:gd name="connsiteX2" fmla="*/ 475926 w 475926"/>
                      <a:gd name="connsiteY2" fmla="*/ 360040 h 360040"/>
                      <a:gd name="connsiteX3" fmla="*/ 0 w 475926"/>
                      <a:gd name="connsiteY3" fmla="*/ 360040 h 360040"/>
                      <a:gd name="connsiteX4" fmla="*/ 0 w 475926"/>
                      <a:gd name="connsiteY4" fmla="*/ 0 h 36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5926" h="360040" extrusionOk="0">
                        <a:moveTo>
                          <a:pt x="0" y="0"/>
                        </a:moveTo>
                        <a:cubicBezTo>
                          <a:pt x="96796" y="-3562"/>
                          <a:pt x="320876" y="-494"/>
                          <a:pt x="475926" y="0"/>
                        </a:cubicBezTo>
                        <a:cubicBezTo>
                          <a:pt x="482104" y="134662"/>
                          <a:pt x="491703" y="217084"/>
                          <a:pt x="475926" y="360040"/>
                        </a:cubicBezTo>
                        <a:cubicBezTo>
                          <a:pt x="264272" y="363626"/>
                          <a:pt x="111056" y="350108"/>
                          <a:pt x="0" y="360040"/>
                        </a:cubicBezTo>
                        <a:cubicBezTo>
                          <a:pt x="-2743" y="250656"/>
                          <a:pt x="-16741" y="75963"/>
                          <a:pt x="0" y="0"/>
                        </a:cubicBezTo>
                        <a:close/>
                      </a:path>
                    </a:pathLst>
                  </a:custGeom>
                  <ask:type>
                    <ask:lineSketchFreehand/>
                  </ask:type>
                </ask:lineSketchStyleProps>
              </a:ext>
            </a:extLst>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sp>
        <p:nvSpPr>
          <p:cNvPr id="2" name="矩形 1">
            <a:extLst>
              <a:ext uri="{FF2B5EF4-FFF2-40B4-BE49-F238E27FC236}">
                <a16:creationId xmlns:a16="http://schemas.microsoft.com/office/drawing/2014/main" id="{9D15FC69-442A-3644-A7C5-9AA69E7BAEEF}"/>
              </a:ext>
            </a:extLst>
          </p:cNvPr>
          <p:cNvSpPr/>
          <p:nvPr/>
        </p:nvSpPr>
        <p:spPr>
          <a:xfrm>
            <a:off x="769789" y="1527378"/>
            <a:ext cx="5453737" cy="1497654"/>
          </a:xfrm>
          <a:prstGeom prst="rect">
            <a:avLst/>
          </a:prstGeom>
        </p:spPr>
        <p:txBody>
          <a:bodyPr wrap="none">
            <a:spAutoFit/>
          </a:bodyPr>
          <a:lstStyle/>
          <a:p>
            <a:pPr>
              <a:lnSpc>
                <a:spcPct val="130000"/>
              </a:lnSpc>
            </a:pPr>
            <a:r>
              <a:rPr lang="zh-CN" altLang="en-US" dirty="0">
                <a:solidFill>
                  <a:srgbClr val="34393C"/>
                </a:solidFill>
                <a:latin typeface="Microsoft YaHei" panose="020B0503020204020204" pitchFamily="34" charset="-122"/>
                <a:ea typeface="Microsoft YaHei" panose="020B0503020204020204" pitchFamily="34" charset="-122"/>
              </a:rPr>
              <a:t>注册前向计算</a:t>
            </a:r>
            <a:r>
              <a:rPr lang="zh-CN" altLang="en-US">
                <a:solidFill>
                  <a:srgbClr val="34393C"/>
                </a:solidFill>
                <a:latin typeface="Microsoft YaHei" panose="020B0503020204020204" pitchFamily="34" charset="-122"/>
                <a:ea typeface="Microsoft YaHei" panose="020B0503020204020204" pitchFamily="34" charset="-122"/>
              </a:rPr>
              <a:t>结点和反向计算</a:t>
            </a:r>
            <a:r>
              <a:rPr lang="zh-CN" altLang="en-US" dirty="0">
                <a:solidFill>
                  <a:srgbClr val="34393C"/>
                </a:solidFill>
                <a:latin typeface="Microsoft YaHei" panose="020B0503020204020204" pitchFamily="34" charset="-122"/>
                <a:ea typeface="Microsoft YaHei" panose="020B0503020204020204" pitchFamily="34" charset="-122"/>
              </a:rPr>
              <a:t>结点</a:t>
            </a:r>
            <a:endParaRPr lang="en-US" altLang="zh-CN" dirty="0">
              <a:solidFill>
                <a:srgbClr val="34393C"/>
              </a:solidFill>
              <a:latin typeface="Microsoft YaHei" panose="020B0503020204020204" pitchFamily="34" charset="-122"/>
              <a:ea typeface="Microsoft YaHei" panose="020B0503020204020204" pitchFamily="34" charset="-122"/>
            </a:endParaRPr>
          </a:p>
          <a:p>
            <a:pPr>
              <a:lnSpc>
                <a:spcPct val="130000"/>
              </a:lnSpc>
            </a:pPr>
            <a:r>
              <a:rPr lang="zh-CN" altLang="en-US" dirty="0">
                <a:solidFill>
                  <a:srgbClr val="34393C"/>
                </a:solidFill>
                <a:latin typeface="Microsoft YaHei" panose="020B0503020204020204" pitchFamily="34" charset="-122"/>
                <a:ea typeface="Microsoft YaHei" panose="020B0503020204020204" pitchFamily="34" charset="-122"/>
              </a:rPr>
              <a:t>前向结点接受输入计算输出</a:t>
            </a:r>
          </a:p>
          <a:p>
            <a:pPr>
              <a:lnSpc>
                <a:spcPct val="130000"/>
              </a:lnSpc>
            </a:pPr>
            <a:r>
              <a:rPr lang="zh-CN" altLang="en-US" dirty="0">
                <a:solidFill>
                  <a:srgbClr val="34393C"/>
                </a:solidFill>
                <a:latin typeface="Microsoft YaHei" panose="020B0503020204020204" pitchFamily="34" charset="-122"/>
                <a:ea typeface="Microsoft YaHei" panose="020B0503020204020204" pitchFamily="34" charset="-122"/>
              </a:rPr>
              <a:t>反向结点接受损失函数对当前张量操作输出的梯度 </a:t>
            </a:r>
            <a:r>
              <a:rPr lang="en-US" altLang="zh-CN" dirty="0">
                <a:solidFill>
                  <a:srgbClr val="34393C"/>
                </a:solidFill>
                <a:latin typeface="Microsoft YaHei" panose="020B0503020204020204" pitchFamily="34" charset="-122"/>
                <a:ea typeface="Microsoft YaHei" panose="020B0503020204020204" pitchFamily="34" charset="-122"/>
              </a:rPr>
              <a:t>v</a:t>
            </a:r>
          </a:p>
          <a:p>
            <a:pPr>
              <a:lnSpc>
                <a:spcPct val="130000"/>
              </a:lnSpc>
            </a:pPr>
            <a:r>
              <a:rPr lang="zh-CN" altLang="en-US" dirty="0">
                <a:solidFill>
                  <a:srgbClr val="34393C"/>
                </a:solidFill>
                <a:latin typeface="Microsoft YaHei" panose="020B0503020204020204" pitchFamily="34" charset="-122"/>
                <a:ea typeface="Microsoft YaHei" panose="020B0503020204020204" pitchFamily="34" charset="-122"/>
              </a:rPr>
              <a:t>计算当前张量操作每个输入的</a:t>
            </a:r>
            <a:r>
              <a:rPr lang="en-US" altLang="zh-CN" dirty="0">
                <a:solidFill>
                  <a:srgbClr val="34393C"/>
                </a:solidFill>
                <a:latin typeface="Microsoft YaHei" panose="020B0503020204020204" pitchFamily="34" charset="-122"/>
                <a:ea typeface="Microsoft YaHei" panose="020B0503020204020204" pitchFamily="34" charset="-122"/>
              </a:rPr>
              <a:t>vector-Jacobian</a:t>
            </a:r>
            <a:r>
              <a:rPr lang="zh-CN" altLang="en-US" dirty="0">
                <a:solidFill>
                  <a:srgbClr val="34393C"/>
                </a:solidFill>
                <a:latin typeface="Microsoft YaHei" panose="020B0503020204020204" pitchFamily="34" charset="-122"/>
                <a:ea typeface="Microsoft YaHei" panose="020B0503020204020204" pitchFamily="34" charset="-122"/>
              </a:rPr>
              <a:t>乘积</a:t>
            </a:r>
          </a:p>
        </p:txBody>
      </p:sp>
    </p:spTree>
    <p:extLst>
      <p:ext uri="{BB962C8B-B14F-4D97-AF65-F5344CB8AC3E}">
        <p14:creationId xmlns:p14="http://schemas.microsoft.com/office/powerpoint/2010/main" val="2151876186"/>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2" name="PlaceHolder 1"/>
          <p:cNvSpPr>
            <a:spLocks noGrp="1"/>
          </p:cNvSpPr>
          <p:nvPr>
            <p:ph type="title"/>
          </p:nvPr>
        </p:nvSpPr>
        <p:spPr>
          <a:prstGeom prst="rect">
            <a:avLst/>
          </a:prstGeom>
          <a:noFill/>
          <a:ln w="0">
            <a:noFill/>
          </a:ln>
        </p:spPr>
        <p:txBody>
          <a:bodyPr lIns="0" tIns="0" rIns="0" bIns="0" anchor="t">
            <a:noAutofit/>
          </a:bodyPr>
          <a:lstStyle/>
          <a:p>
            <a:pPr>
              <a:lnSpc>
                <a:spcPct val="100000"/>
              </a:lnSpc>
              <a:buNone/>
            </a:pPr>
            <a:r>
              <a:rPr lang="zh-CN" altLang="en-US" sz="3200" spc="-52" dirty="0">
                <a:latin typeface="Segoe UI Semibold"/>
              </a:rPr>
              <a:t>自动微分（</a:t>
            </a:r>
            <a:r>
              <a:rPr lang="en-US" altLang="en-US" sz="3200" spc="-52" dirty="0">
                <a:latin typeface="Segoe UI Semibold"/>
              </a:rPr>
              <a:t>Auto Differentiation </a:t>
            </a:r>
            <a:r>
              <a:rPr lang="zh-CN" altLang="en-US" sz="3200" spc="-52" dirty="0">
                <a:latin typeface="Segoe UI Semibold"/>
              </a:rPr>
              <a:t>）</a:t>
            </a:r>
            <a:r>
              <a:rPr lang="en-US" altLang="en-US" sz="3200" spc="-52" dirty="0">
                <a:latin typeface="Segoe UI Semibold"/>
              </a:rPr>
              <a:t>(III)</a:t>
            </a:r>
          </a:p>
        </p:txBody>
      </p:sp>
      <p:pic>
        <p:nvPicPr>
          <p:cNvPr id="3" name="图片 2">
            <a:extLst>
              <a:ext uri="{FF2B5EF4-FFF2-40B4-BE49-F238E27FC236}">
                <a16:creationId xmlns:a16="http://schemas.microsoft.com/office/drawing/2014/main" id="{E8E5A02B-5A85-1046-B611-DC030B145B72}"/>
              </a:ext>
            </a:extLst>
          </p:cNvPr>
          <p:cNvPicPr>
            <a:picLocks noChangeAspect="1"/>
          </p:cNvPicPr>
          <p:nvPr/>
        </p:nvPicPr>
        <p:blipFill>
          <a:blip r:embed="rId2"/>
          <a:stretch>
            <a:fillRect/>
          </a:stretch>
        </p:blipFill>
        <p:spPr>
          <a:xfrm>
            <a:off x="651460" y="2266448"/>
            <a:ext cx="5720003" cy="3469510"/>
          </a:xfrm>
          <a:prstGeom prst="rect">
            <a:avLst/>
          </a:prstGeom>
        </p:spPr>
      </p:pic>
      <p:sp>
        <p:nvSpPr>
          <p:cNvPr id="5" name="矩形 4">
            <a:extLst>
              <a:ext uri="{FF2B5EF4-FFF2-40B4-BE49-F238E27FC236}">
                <a16:creationId xmlns:a16="http://schemas.microsoft.com/office/drawing/2014/main" id="{36CCFF46-2F20-824E-B899-474C2DFEC8F6}"/>
              </a:ext>
            </a:extLst>
          </p:cNvPr>
          <p:cNvSpPr/>
          <p:nvPr/>
        </p:nvSpPr>
        <p:spPr>
          <a:xfrm>
            <a:off x="623635" y="1428745"/>
            <a:ext cx="5454507" cy="400110"/>
          </a:xfrm>
          <a:prstGeom prst="rect">
            <a:avLst/>
          </a:prstGeom>
        </p:spPr>
        <p:txBody>
          <a:bodyPr wrap="none">
            <a:spAutoFit/>
          </a:bodyPr>
          <a:lstStyle/>
          <a:p>
            <a:r>
              <a:rPr lang="zh-CN" altLang="en-US" sz="2000" dirty="0">
                <a:solidFill>
                  <a:srgbClr val="4D5156"/>
                </a:solidFill>
                <a:latin typeface="+mj-ea"/>
                <a:ea typeface="+mj-ea"/>
              </a:rPr>
              <a:t>有向无环图（</a:t>
            </a:r>
            <a:r>
              <a:rPr lang="en-US" altLang="zh-CN" sz="2000" dirty="0">
                <a:solidFill>
                  <a:srgbClr val="EA4335"/>
                </a:solidFill>
                <a:latin typeface="+mj-ea"/>
                <a:ea typeface="+mj-ea"/>
              </a:rPr>
              <a:t>DAG</a:t>
            </a:r>
            <a:r>
              <a:rPr lang="en-US" altLang="zh-CN" sz="2000" dirty="0">
                <a:solidFill>
                  <a:srgbClr val="4D5156"/>
                </a:solidFill>
                <a:latin typeface="+mj-ea"/>
                <a:ea typeface="+mj-ea"/>
              </a:rPr>
              <a:t>, Directed Acyclic Graph</a:t>
            </a:r>
            <a:r>
              <a:rPr lang="zh-CN" altLang="en-US" sz="2000" dirty="0">
                <a:solidFill>
                  <a:srgbClr val="4D5156"/>
                </a:solidFill>
                <a:latin typeface="+mj-ea"/>
                <a:ea typeface="+mj-ea"/>
              </a:rPr>
              <a:t>）</a:t>
            </a:r>
            <a:endParaRPr lang="zh-CN" altLang="en-US" sz="2000" dirty="0">
              <a:latin typeface="+mj-ea"/>
              <a:ea typeface="+mj-ea"/>
            </a:endParaRPr>
          </a:p>
        </p:txBody>
      </p:sp>
      <p:pic>
        <p:nvPicPr>
          <p:cNvPr id="9" name="图片 8">
            <a:extLst>
              <a:ext uri="{FF2B5EF4-FFF2-40B4-BE49-F238E27FC236}">
                <a16:creationId xmlns:a16="http://schemas.microsoft.com/office/drawing/2014/main" id="{8AF8F3BD-0316-314C-A01F-FEF393D2E1D5}"/>
              </a:ext>
            </a:extLst>
          </p:cNvPr>
          <p:cNvPicPr>
            <a:picLocks noChangeAspect="1"/>
          </p:cNvPicPr>
          <p:nvPr/>
        </p:nvPicPr>
        <p:blipFill rotWithShape="1">
          <a:blip r:embed="rId3"/>
          <a:srcRect l="41745"/>
          <a:stretch/>
        </p:blipFill>
        <p:spPr>
          <a:xfrm>
            <a:off x="6890469" y="2266448"/>
            <a:ext cx="4983668" cy="3600691"/>
          </a:xfrm>
          <a:prstGeom prst="rect">
            <a:avLst/>
          </a:prstGeom>
        </p:spPr>
      </p:pic>
    </p:spTree>
    <p:extLst>
      <p:ext uri="{BB962C8B-B14F-4D97-AF65-F5344CB8AC3E}">
        <p14:creationId xmlns:p14="http://schemas.microsoft.com/office/powerpoint/2010/main" val="3949548869"/>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2" name="PlaceHolder 1"/>
          <p:cNvSpPr>
            <a:spLocks noGrp="1"/>
          </p:cNvSpPr>
          <p:nvPr>
            <p:ph type="title"/>
          </p:nvPr>
        </p:nvSpPr>
        <p:spPr>
          <a:prstGeom prst="rect">
            <a:avLst/>
          </a:prstGeom>
          <a:noFill/>
          <a:ln w="0">
            <a:noFill/>
          </a:ln>
        </p:spPr>
        <p:txBody>
          <a:bodyPr lIns="0" tIns="0" rIns="0" bIns="0" anchor="t">
            <a:noAutofit/>
          </a:bodyPr>
          <a:lstStyle/>
          <a:p>
            <a:pPr>
              <a:lnSpc>
                <a:spcPct val="100000"/>
              </a:lnSpc>
              <a:buNone/>
            </a:pPr>
            <a:r>
              <a:rPr lang="zh-CN" altLang="en-US" sz="3200" spc="-52" dirty="0">
                <a:latin typeface="Segoe UI Semibold"/>
              </a:rPr>
              <a:t>思考</a:t>
            </a:r>
            <a:endParaRPr lang="en-US" sz="3200" b="0" spc="-1" dirty="0">
              <a:solidFill>
                <a:srgbClr val="1A1A1A"/>
              </a:solidFill>
              <a:latin typeface="Segoe UI"/>
            </a:endParaRPr>
          </a:p>
        </p:txBody>
      </p:sp>
      <p:sp>
        <p:nvSpPr>
          <p:cNvPr id="1223" name="PlaceHolder 2"/>
          <p:cNvSpPr>
            <a:spLocks noGrp="1"/>
          </p:cNvSpPr>
          <p:nvPr>
            <p:ph sz="half" idx="1"/>
          </p:nvPr>
        </p:nvSpPr>
        <p:spPr>
          <a:prstGeom prst="rect">
            <a:avLst/>
          </a:prstGeom>
          <a:noFill/>
          <a:ln w="0">
            <a:noFill/>
          </a:ln>
        </p:spPr>
        <p:txBody>
          <a:bodyPr lIns="0" tIns="0" rIns="0" bIns="0" anchor="t">
            <a:noAutofit/>
          </a:bodyPr>
          <a:lstStyle/>
          <a:p>
            <a:pPr marL="228600" indent="-228600">
              <a:spcBef>
                <a:spcPts val="561"/>
              </a:spcBef>
              <a:buClr>
                <a:srgbClr val="1A1A1A"/>
              </a:buClr>
              <a:buSzPct val="90000"/>
              <a:buFont typeface="Wingdings" charset="2"/>
              <a:buChar char=""/>
            </a:pPr>
            <a:r>
              <a:rPr lang="zh-CN" altLang="en-US" sz="2000" spc="-1" dirty="0">
                <a:solidFill>
                  <a:schemeClr val="tx1">
                    <a:lumMod val="50000"/>
                    <a:lumOff val="50000"/>
                  </a:schemeClr>
                </a:solidFill>
                <a:latin typeface="+mj-ea"/>
                <a:ea typeface="+mj-ea"/>
              </a:rPr>
              <a:t>正向模式</a:t>
            </a:r>
            <a:r>
              <a:rPr lang="en-US" sz="2000" spc="-1" dirty="0">
                <a:solidFill>
                  <a:schemeClr val="tx1">
                    <a:lumMod val="50000"/>
                    <a:lumOff val="50000"/>
                  </a:schemeClr>
                </a:solidFill>
                <a:latin typeface="+mj-ea"/>
                <a:ea typeface="+mj-ea"/>
              </a:rPr>
              <a:t> </a:t>
            </a:r>
            <a:r>
              <a:rPr lang="zh-CN" altLang="en-US" sz="2000" spc="-1" dirty="0">
                <a:solidFill>
                  <a:schemeClr val="tx1">
                    <a:lumMod val="50000"/>
                    <a:lumOff val="50000"/>
                  </a:schemeClr>
                </a:solidFill>
                <a:latin typeface="+mj-ea"/>
                <a:ea typeface="+mj-ea"/>
              </a:rPr>
              <a:t>和 反向模式 计算量是否相等？</a:t>
            </a:r>
            <a:endParaRPr lang="en-US" sz="2000" spc="-1" dirty="0">
              <a:solidFill>
                <a:schemeClr val="tx1">
                  <a:lumMod val="50000"/>
                  <a:lumOff val="50000"/>
                </a:schemeClr>
              </a:solidFill>
              <a:latin typeface="+mj-ea"/>
              <a:ea typeface="+mj-ea"/>
            </a:endParaRPr>
          </a:p>
          <a:p>
            <a:pPr marL="228600" indent="-228600">
              <a:spcBef>
                <a:spcPts val="561"/>
              </a:spcBef>
              <a:buClr>
                <a:srgbClr val="1A1A1A"/>
              </a:buClr>
              <a:buSzPct val="90000"/>
              <a:buFont typeface="Wingdings" charset="2"/>
              <a:buChar char=""/>
            </a:pPr>
            <a:r>
              <a:rPr lang="en-US" altLang="zh-CN" sz="2000" spc="-1" dirty="0">
                <a:solidFill>
                  <a:schemeClr val="tx1">
                    <a:lumMod val="50000"/>
                    <a:lumOff val="50000"/>
                  </a:schemeClr>
                </a:solidFill>
                <a:latin typeface="+mj-ea"/>
                <a:ea typeface="+mj-ea"/>
              </a:rPr>
              <a:t>AI</a:t>
            </a:r>
            <a:r>
              <a:rPr lang="zh-CN" altLang="en-US" sz="2000" spc="-1" dirty="0">
                <a:solidFill>
                  <a:schemeClr val="tx1">
                    <a:lumMod val="50000"/>
                    <a:lumOff val="50000"/>
                  </a:schemeClr>
                </a:solidFill>
                <a:latin typeface="+mj-ea"/>
                <a:ea typeface="+mj-ea"/>
              </a:rPr>
              <a:t>框架或者深度学习任务中为什么大多使用</a:t>
            </a:r>
            <a:r>
              <a:rPr lang="zh-CN" altLang="en-US" sz="2000" spc="-1" dirty="0">
                <a:solidFill>
                  <a:schemeClr val="tx1">
                    <a:lumMod val="50000"/>
                    <a:lumOff val="50000"/>
                  </a:schemeClr>
                </a:solidFill>
                <a:latin typeface="+mj-ea"/>
              </a:rPr>
              <a:t>反向模式</a:t>
            </a:r>
            <a:r>
              <a:rPr lang="zh-CN" altLang="en-US" sz="2000" spc="-1" dirty="0">
                <a:solidFill>
                  <a:schemeClr val="tx1">
                    <a:lumMod val="50000"/>
                    <a:lumOff val="50000"/>
                  </a:schemeClr>
                </a:solidFill>
                <a:latin typeface="+mj-ea"/>
                <a:ea typeface="+mj-ea"/>
              </a:rPr>
              <a:t>？</a:t>
            </a:r>
            <a:endParaRPr lang="en-US" sz="2000" spc="-1" dirty="0">
              <a:solidFill>
                <a:schemeClr val="tx1">
                  <a:lumMod val="50000"/>
                  <a:lumOff val="50000"/>
                </a:schemeClr>
              </a:solidFill>
              <a:latin typeface="+mj-ea"/>
              <a:ea typeface="+mj-ea"/>
            </a:endParaRPr>
          </a:p>
        </p:txBody>
      </p:sp>
    </p:spTree>
    <p:extLst>
      <p:ext uri="{BB962C8B-B14F-4D97-AF65-F5344CB8AC3E}">
        <p14:creationId xmlns:p14="http://schemas.microsoft.com/office/powerpoint/2010/main" val="2608639990"/>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4" name="PlaceHolder 1"/>
          <p:cNvSpPr>
            <a:spLocks noGrp="1"/>
          </p:cNvSpPr>
          <p:nvPr>
            <p:ph type="title"/>
          </p:nvPr>
        </p:nvSpPr>
        <p:spPr>
          <a:prstGeom prst="rect">
            <a:avLst/>
          </a:prstGeom>
          <a:noFill/>
          <a:ln w="0">
            <a:noFill/>
          </a:ln>
        </p:spPr>
        <p:txBody>
          <a:bodyPr lIns="0" tIns="0" rIns="0" bIns="0" anchor="ctr">
            <a:noAutofit/>
          </a:bodyPr>
          <a:lstStyle/>
          <a:p>
            <a:pPr>
              <a:lnSpc>
                <a:spcPct val="100000"/>
              </a:lnSpc>
              <a:buNone/>
            </a:pPr>
            <a:r>
              <a:rPr lang="zh-CN" altLang="en-US" sz="3200" spc="-52" dirty="0">
                <a:latin typeface="Segoe UI Semibold"/>
              </a:rPr>
              <a:t>在深度学习框架中实现自动微分（</a:t>
            </a:r>
            <a:r>
              <a:rPr lang="en-US" altLang="zh-CN" sz="3200" spc="-52" dirty="0">
                <a:latin typeface="Segoe UI Semibold"/>
              </a:rPr>
              <a:t>I</a:t>
            </a:r>
            <a:r>
              <a:rPr lang="zh-CN" altLang="en-US" sz="3200" spc="-52" dirty="0">
                <a:latin typeface="Segoe UI Semibold"/>
              </a:rPr>
              <a:t>）</a:t>
            </a:r>
            <a:endParaRPr lang="en-US" sz="3200" b="0" spc="-1" dirty="0">
              <a:solidFill>
                <a:srgbClr val="1A1A1A"/>
              </a:solidFill>
              <a:latin typeface="Segoe UI"/>
            </a:endParaRPr>
          </a:p>
        </p:txBody>
      </p:sp>
      <p:sp>
        <p:nvSpPr>
          <p:cNvPr id="1225" name="PlaceHolder 2"/>
          <p:cNvSpPr>
            <a:spLocks noGrp="1"/>
          </p:cNvSpPr>
          <p:nvPr>
            <p:ph sz="half" idx="1"/>
          </p:nvPr>
        </p:nvSpPr>
        <p:spPr>
          <a:xfrm>
            <a:off x="623635" y="1495552"/>
            <a:ext cx="10963473" cy="4525736"/>
          </a:xfrm>
          <a:prstGeom prst="rect">
            <a:avLst/>
          </a:prstGeom>
          <a:noFill/>
          <a:ln w="0">
            <a:noFill/>
          </a:ln>
        </p:spPr>
        <p:txBody>
          <a:bodyPr lIns="0" tIns="0" rIns="0" bIns="0" anchor="t">
            <a:noAutofit/>
          </a:bodyPr>
          <a:lstStyle/>
          <a:p>
            <a:pPr>
              <a:lnSpc>
                <a:spcPct val="130000"/>
              </a:lnSpc>
              <a:spcBef>
                <a:spcPts val="561"/>
              </a:spcBef>
              <a:buNone/>
              <a:tabLst>
                <a:tab pos="0" algn="l"/>
              </a:tabLst>
            </a:pPr>
            <a:r>
              <a:rPr lang="zh-CN" altLang="en-US" sz="2000" spc="-1" dirty="0">
                <a:solidFill>
                  <a:srgbClr val="34393C"/>
                </a:solidFill>
                <a:latin typeface="+mj-ea"/>
                <a:ea typeface="+mj-ea"/>
              </a:rPr>
              <a:t>前向计算并保留中间计算结果</a:t>
            </a:r>
            <a:endParaRPr lang="en-US" sz="2000" spc="-1" dirty="0">
              <a:solidFill>
                <a:srgbClr val="34393C"/>
              </a:solidFill>
              <a:latin typeface="+mj-ea"/>
              <a:ea typeface="+mj-ea"/>
            </a:endParaRPr>
          </a:p>
          <a:p>
            <a:pPr>
              <a:lnSpc>
                <a:spcPct val="130000"/>
              </a:lnSpc>
              <a:spcBef>
                <a:spcPts val="561"/>
              </a:spcBef>
              <a:buNone/>
              <a:tabLst>
                <a:tab pos="0" algn="l"/>
              </a:tabLst>
            </a:pPr>
            <a:r>
              <a:rPr lang="zh-CN" altLang="en-US" sz="2000" spc="-1" dirty="0">
                <a:solidFill>
                  <a:srgbClr val="34393C"/>
                </a:solidFill>
                <a:latin typeface="+mj-ea"/>
                <a:ea typeface="+mj-ea"/>
              </a:rPr>
              <a:t>根据反向模式的原理依次计算出中间导数</a:t>
            </a:r>
            <a:endParaRPr lang="en-US" altLang="zh-CN" sz="2000" spc="-1" dirty="0">
              <a:solidFill>
                <a:srgbClr val="34393C"/>
              </a:solidFill>
              <a:latin typeface="+mj-ea"/>
              <a:ea typeface="+mj-ea"/>
            </a:endParaRPr>
          </a:p>
          <a:p>
            <a:pPr>
              <a:lnSpc>
                <a:spcPct val="130000"/>
              </a:lnSpc>
              <a:spcBef>
                <a:spcPts val="561"/>
              </a:spcBef>
              <a:buNone/>
              <a:tabLst>
                <a:tab pos="0" algn="l"/>
              </a:tabLst>
            </a:pPr>
            <a:r>
              <a:rPr lang="zh-CN" altLang="en-US" sz="2000" spc="-1" dirty="0">
                <a:solidFill>
                  <a:srgbClr val="34393C"/>
                </a:solidFill>
                <a:latin typeface="+mj-ea"/>
                <a:ea typeface="+mj-ea"/>
              </a:rPr>
              <a:t>表达式追踪（</a:t>
            </a:r>
            <a:r>
              <a:rPr lang="en-US" altLang="zh-CN" sz="2000" spc="-1" dirty="0">
                <a:solidFill>
                  <a:srgbClr val="34393C"/>
                </a:solidFill>
                <a:latin typeface="+mj-ea"/>
                <a:ea typeface="+mj-ea"/>
              </a:rPr>
              <a:t>Evaluation</a:t>
            </a:r>
            <a:r>
              <a:rPr lang="zh-CN" altLang="en-US" sz="2000" spc="-1" dirty="0">
                <a:solidFill>
                  <a:srgbClr val="34393C"/>
                </a:solidFill>
                <a:latin typeface="+mj-ea"/>
                <a:ea typeface="+mj-ea"/>
              </a:rPr>
              <a:t> </a:t>
            </a:r>
            <a:r>
              <a:rPr lang="en-US" altLang="zh-CN" sz="2000" spc="-1" dirty="0">
                <a:solidFill>
                  <a:srgbClr val="34393C"/>
                </a:solidFill>
                <a:latin typeface="+mj-ea"/>
                <a:ea typeface="+mj-ea"/>
              </a:rPr>
              <a:t>Trace</a:t>
            </a:r>
            <a:r>
              <a:rPr lang="zh-CN" altLang="en-US" sz="2000" spc="-1" dirty="0">
                <a:solidFill>
                  <a:srgbClr val="34393C"/>
                </a:solidFill>
                <a:latin typeface="+mj-ea"/>
                <a:ea typeface="+mj-ea"/>
              </a:rPr>
              <a:t>）：追踪数值计算过程的中间变量</a:t>
            </a:r>
            <a:endParaRPr lang="en-US" altLang="en-US" sz="2000" spc="-1" dirty="0">
              <a:solidFill>
                <a:srgbClr val="34393C"/>
              </a:solidFill>
              <a:latin typeface="+mj-ea"/>
              <a:ea typeface="+mj-ea"/>
            </a:endParaRPr>
          </a:p>
          <a:p>
            <a:pPr>
              <a:lnSpc>
                <a:spcPct val="130000"/>
              </a:lnSpc>
              <a:spcBef>
                <a:spcPts val="561"/>
              </a:spcBef>
              <a:buNone/>
              <a:tabLst>
                <a:tab pos="0" algn="l"/>
              </a:tabLst>
            </a:pPr>
            <a:endParaRPr lang="en-US" altLang="en-US" sz="2000" spc="-1" dirty="0">
              <a:solidFill>
                <a:srgbClr val="34393C"/>
              </a:solidFill>
              <a:latin typeface="+mj-ea"/>
              <a:ea typeface="+mj-ea"/>
            </a:endParaRPr>
          </a:p>
          <a:p>
            <a:pPr>
              <a:lnSpc>
                <a:spcPct val="130000"/>
              </a:lnSpc>
              <a:spcBef>
                <a:spcPts val="561"/>
              </a:spcBef>
              <a:buNone/>
              <a:tabLst>
                <a:tab pos="0" algn="l"/>
              </a:tabLst>
            </a:pPr>
            <a:r>
              <a:rPr lang="zh-CN" altLang="en-US" sz="2000" b="1" spc="-1" dirty="0">
                <a:solidFill>
                  <a:srgbClr val="34393C"/>
                </a:solidFill>
                <a:latin typeface="+mj-ea"/>
                <a:ea typeface="+mj-ea"/>
              </a:rPr>
              <a:t>主要问题：</a:t>
            </a:r>
            <a:endParaRPr lang="en-US" altLang="en-US" sz="2000" b="1" spc="-1" dirty="0">
              <a:solidFill>
                <a:srgbClr val="34393C"/>
              </a:solidFill>
              <a:latin typeface="+mj-ea"/>
              <a:ea typeface="+mj-ea"/>
            </a:endParaRPr>
          </a:p>
          <a:p>
            <a:pPr>
              <a:lnSpc>
                <a:spcPct val="130000"/>
              </a:lnSpc>
              <a:spcBef>
                <a:spcPts val="561"/>
              </a:spcBef>
              <a:tabLst>
                <a:tab pos="0" algn="l"/>
              </a:tabLst>
            </a:pPr>
            <a:r>
              <a:rPr lang="zh-CN" altLang="en-US" sz="2000" spc="-1" dirty="0">
                <a:solidFill>
                  <a:srgbClr val="34393C"/>
                </a:solidFill>
                <a:latin typeface="+mj-ea"/>
                <a:ea typeface="+mj-ea"/>
              </a:rPr>
              <a:t>需要保存大量中间计算结果</a:t>
            </a:r>
            <a:endParaRPr lang="en-US" altLang="zh-CN" sz="2000" spc="-1" dirty="0">
              <a:solidFill>
                <a:srgbClr val="34393C"/>
              </a:solidFill>
              <a:latin typeface="+mj-ea"/>
              <a:ea typeface="+mj-ea"/>
            </a:endParaRPr>
          </a:p>
          <a:p>
            <a:pPr>
              <a:lnSpc>
                <a:spcPct val="130000"/>
              </a:lnSpc>
              <a:spcBef>
                <a:spcPts val="561"/>
              </a:spcBef>
              <a:tabLst>
                <a:tab pos="0" algn="l"/>
              </a:tabLst>
            </a:pPr>
            <a:r>
              <a:rPr lang="zh-CN" altLang="en-US" sz="2000" spc="-1" dirty="0">
                <a:solidFill>
                  <a:srgbClr val="34393C"/>
                </a:solidFill>
                <a:latin typeface="+mj-ea"/>
                <a:ea typeface="+mj-ea"/>
              </a:rPr>
              <a:t>方便跟踪计算过程</a:t>
            </a:r>
            <a:endParaRPr lang="en-US" sz="2000" spc="-1" dirty="0">
              <a:solidFill>
                <a:srgbClr val="34393C"/>
              </a:solidFill>
              <a:latin typeface="+mj-ea"/>
              <a:ea typeface="+mj-ea"/>
            </a:endParaRPr>
          </a:p>
        </p:txBody>
      </p:sp>
      <p:pic>
        <p:nvPicPr>
          <p:cNvPr id="3" name="图片 2">
            <a:extLst>
              <a:ext uri="{FF2B5EF4-FFF2-40B4-BE49-F238E27FC236}">
                <a16:creationId xmlns:a16="http://schemas.microsoft.com/office/drawing/2014/main" id="{76104910-2C4C-EF42-B801-B28328B131E4}"/>
              </a:ext>
            </a:extLst>
          </p:cNvPr>
          <p:cNvPicPr>
            <a:picLocks noChangeAspect="1"/>
          </p:cNvPicPr>
          <p:nvPr/>
        </p:nvPicPr>
        <p:blipFill rotWithShape="1">
          <a:blip r:embed="rId2">
            <a:extLst>
              <a:ext uri="{28A0092B-C50C-407E-A947-70E740481C1C}">
                <a14:useLocalDpi xmlns:a14="http://schemas.microsoft.com/office/drawing/2010/main" val="0"/>
              </a:ext>
            </a:extLst>
          </a:blip>
          <a:srcRect l="2731" t="33469"/>
          <a:stretch/>
        </p:blipFill>
        <p:spPr>
          <a:xfrm>
            <a:off x="5505910" y="3359087"/>
            <a:ext cx="6067218" cy="2570456"/>
          </a:xfrm>
          <a:prstGeom prst="rect">
            <a:avLst/>
          </a:prstGeom>
        </p:spPr>
      </p:pic>
      <p:grpSp>
        <p:nvGrpSpPr>
          <p:cNvPr id="48" name="组合 47">
            <a:extLst>
              <a:ext uri="{FF2B5EF4-FFF2-40B4-BE49-F238E27FC236}">
                <a16:creationId xmlns:a16="http://schemas.microsoft.com/office/drawing/2014/main" id="{56AFE9C3-4C75-E34D-BBA4-2E373D4E3FBE}"/>
              </a:ext>
            </a:extLst>
          </p:cNvPr>
          <p:cNvGrpSpPr/>
          <p:nvPr/>
        </p:nvGrpSpPr>
        <p:grpSpPr>
          <a:xfrm>
            <a:off x="609655" y="4797152"/>
            <a:ext cx="2681413" cy="1026839"/>
            <a:chOff x="866271" y="2751698"/>
            <a:chExt cx="1724539" cy="660407"/>
          </a:xfrm>
        </p:grpSpPr>
        <p:sp>
          <p:nvSpPr>
            <p:cNvPr id="49" name="文本框 48">
              <a:extLst>
                <a:ext uri="{FF2B5EF4-FFF2-40B4-BE49-F238E27FC236}">
                  <a16:creationId xmlns:a16="http://schemas.microsoft.com/office/drawing/2014/main" id="{28E31B07-E54F-3040-B558-BAC190F51D52}"/>
                </a:ext>
              </a:extLst>
            </p:cNvPr>
            <p:cNvSpPr txBox="1"/>
            <p:nvPr/>
          </p:nvSpPr>
          <p:spPr>
            <a:xfrm>
              <a:off x="1417861" y="2918776"/>
              <a:ext cx="1172949" cy="376095"/>
            </a:xfrm>
            <a:prstGeom prst="rect">
              <a:avLst/>
            </a:prstGeom>
            <a:noFill/>
          </p:spPr>
          <p:txBody>
            <a:bodyPr wrap="none" rtlCol="0">
              <a:spAutoFit/>
            </a:bodyPr>
            <a:lstStyle/>
            <a:p>
              <a:pPr>
                <a:buNone/>
              </a:pPr>
              <a:r>
                <a:rPr kumimoji="1" lang="en-US" altLang="zh-CN" sz="3200" b="1" dirty="0">
                  <a:solidFill>
                    <a:schemeClr val="bg2"/>
                  </a:solidFill>
                  <a:latin typeface="+mj-ea"/>
                  <a:ea typeface="+mj-ea"/>
                </a:rPr>
                <a:t>PyTorch</a:t>
              </a:r>
              <a:endParaRPr kumimoji="1" lang="zh-CN" altLang="en-US" sz="3200" b="1" dirty="0" err="1">
                <a:solidFill>
                  <a:schemeClr val="bg2"/>
                </a:solidFill>
                <a:latin typeface="+mj-ea"/>
                <a:ea typeface="+mj-ea"/>
              </a:endParaRPr>
            </a:p>
          </p:txBody>
        </p:sp>
        <p:pic>
          <p:nvPicPr>
            <p:cNvPr id="50" name="图片 49">
              <a:extLst>
                <a:ext uri="{FF2B5EF4-FFF2-40B4-BE49-F238E27FC236}">
                  <a16:creationId xmlns:a16="http://schemas.microsoft.com/office/drawing/2014/main" id="{1EB3F652-5B19-5342-B5DC-E284E807D181}"/>
                </a:ext>
              </a:extLst>
            </p:cNvPr>
            <p:cNvPicPr>
              <a:picLocks noChangeAspect="1"/>
            </p:cNvPicPr>
            <p:nvPr/>
          </p:nvPicPr>
          <p:blipFill rotWithShape="1">
            <a:blip r:embed="rId3"/>
            <a:srcRect t="16592" r="76926" b="28156"/>
            <a:stretch/>
          </p:blipFill>
          <p:spPr>
            <a:xfrm>
              <a:off x="866271" y="2751698"/>
              <a:ext cx="551590" cy="660407"/>
            </a:xfrm>
            <a:prstGeom prst="rect">
              <a:avLst/>
            </a:prstGeom>
          </p:spPr>
        </p:pic>
      </p:grpSp>
    </p:spTree>
    <p:extLst>
      <p:ext uri="{BB962C8B-B14F-4D97-AF65-F5344CB8AC3E}">
        <p14:creationId xmlns:p14="http://schemas.microsoft.com/office/powerpoint/2010/main" val="3350573384"/>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8" name="PlaceHolder 1"/>
          <p:cNvSpPr>
            <a:spLocks noGrp="1"/>
          </p:cNvSpPr>
          <p:nvPr>
            <p:ph type="title"/>
          </p:nvPr>
        </p:nvSpPr>
        <p:spPr>
          <a:prstGeom prst="rect">
            <a:avLst/>
          </a:prstGeom>
          <a:noFill/>
          <a:ln w="0">
            <a:noFill/>
          </a:ln>
        </p:spPr>
        <p:txBody>
          <a:bodyPr lIns="0" tIns="0" rIns="0" bIns="0" anchor="t">
            <a:noAutofit/>
          </a:bodyPr>
          <a:lstStyle/>
          <a:p>
            <a:pPr>
              <a:lnSpc>
                <a:spcPct val="100000"/>
              </a:lnSpc>
              <a:buNone/>
            </a:pPr>
            <a:r>
              <a:rPr lang="zh-CN" altLang="en-US" sz="3200" spc="-52" dirty="0">
                <a:latin typeface="Segoe UI Semibold"/>
              </a:rPr>
              <a:t>在深度学习框架中实现自动微分（</a:t>
            </a:r>
            <a:r>
              <a:rPr lang="en-US" altLang="zh-CN" sz="3200" spc="-52" dirty="0">
                <a:latin typeface="Segoe UI Semibold"/>
              </a:rPr>
              <a:t>II</a:t>
            </a:r>
            <a:r>
              <a:rPr lang="zh-CN" altLang="en-US" sz="3200" spc="-52" dirty="0">
                <a:latin typeface="Segoe UI Semibold"/>
              </a:rPr>
              <a:t>）</a:t>
            </a:r>
            <a:endParaRPr lang="en-US" sz="3200" b="0" spc="-1" dirty="0">
              <a:solidFill>
                <a:srgbClr val="1A1A1A"/>
              </a:solidFill>
              <a:latin typeface="Segoe UI"/>
            </a:endParaRPr>
          </a:p>
        </p:txBody>
      </p:sp>
      <p:sp>
        <p:nvSpPr>
          <p:cNvPr id="1269" name="PlaceHolder 2"/>
          <p:cNvSpPr>
            <a:spLocks noGrp="1"/>
          </p:cNvSpPr>
          <p:nvPr>
            <p:ph sz="half" idx="1"/>
          </p:nvPr>
        </p:nvSpPr>
        <p:spPr>
          <a:xfrm>
            <a:off x="623635" y="1484784"/>
            <a:ext cx="10963473" cy="4525736"/>
          </a:xfrm>
          <a:prstGeom prst="rect">
            <a:avLst/>
          </a:prstGeom>
          <a:noFill/>
          <a:ln w="0">
            <a:noFill/>
          </a:ln>
        </p:spPr>
        <p:txBody>
          <a:bodyPr lIns="0" tIns="0" rIns="0" bIns="0" anchor="t">
            <a:noAutofit/>
          </a:bodyPr>
          <a:lstStyle/>
          <a:p>
            <a:pPr>
              <a:lnSpc>
                <a:spcPct val="130000"/>
              </a:lnSpc>
              <a:spcBef>
                <a:spcPts val="561"/>
              </a:spcBef>
              <a:buNone/>
              <a:tabLst>
                <a:tab pos="0" algn="l"/>
              </a:tabLst>
            </a:pPr>
            <a:r>
              <a:rPr lang="zh-CN" altLang="en-US" sz="2000" spc="-1" dirty="0">
                <a:solidFill>
                  <a:srgbClr val="34393C"/>
                </a:solidFill>
                <a:latin typeface="+mj-ea"/>
                <a:ea typeface="+mj-ea"/>
              </a:rPr>
              <a:t>将导数的计算也表示成计算图</a:t>
            </a:r>
            <a:endParaRPr lang="en-US" sz="2000" spc="-1" dirty="0">
              <a:solidFill>
                <a:srgbClr val="34393C"/>
              </a:solidFill>
              <a:latin typeface="+mj-ea"/>
              <a:ea typeface="+mj-ea"/>
            </a:endParaRPr>
          </a:p>
          <a:p>
            <a:pPr>
              <a:lnSpc>
                <a:spcPct val="130000"/>
              </a:lnSpc>
              <a:spcBef>
                <a:spcPts val="561"/>
              </a:spcBef>
              <a:buNone/>
              <a:tabLst>
                <a:tab pos="0" algn="l"/>
              </a:tabLst>
            </a:pPr>
            <a:r>
              <a:rPr lang="zh-CN" altLang="en-US" sz="2000" spc="-1" dirty="0">
                <a:solidFill>
                  <a:srgbClr val="34393C"/>
                </a:solidFill>
                <a:latin typeface="+mj-ea"/>
                <a:ea typeface="+mj-ea"/>
              </a:rPr>
              <a:t>通过 </a:t>
            </a:r>
            <a:r>
              <a:rPr lang="en-US" altLang="zh-CN" sz="2000" spc="-1" dirty="0">
                <a:solidFill>
                  <a:srgbClr val="34393C"/>
                </a:solidFill>
                <a:latin typeface="+mj-ea"/>
                <a:ea typeface="+mj-ea"/>
              </a:rPr>
              <a:t>Graph</a:t>
            </a:r>
            <a:r>
              <a:rPr lang="zh-CN" altLang="en-US" sz="2000" spc="-1" dirty="0">
                <a:solidFill>
                  <a:srgbClr val="34393C"/>
                </a:solidFill>
                <a:latin typeface="+mj-ea"/>
                <a:ea typeface="+mj-ea"/>
              </a:rPr>
              <a:t> </a:t>
            </a:r>
            <a:r>
              <a:rPr lang="en-US" altLang="zh-CN" sz="2000" spc="-1" dirty="0">
                <a:solidFill>
                  <a:srgbClr val="34393C"/>
                </a:solidFill>
                <a:latin typeface="+mj-ea"/>
                <a:ea typeface="+mj-ea"/>
              </a:rPr>
              <a:t>IR</a:t>
            </a:r>
            <a:r>
              <a:rPr lang="zh-CN" altLang="en-US" sz="2000" spc="-1" dirty="0">
                <a:solidFill>
                  <a:srgbClr val="34393C"/>
                </a:solidFill>
                <a:latin typeface="+mj-ea"/>
                <a:ea typeface="+mj-ea"/>
              </a:rPr>
              <a:t> 来对计算图进行统一表示</a:t>
            </a:r>
            <a:endParaRPr lang="en-US" sz="2000" spc="-1" dirty="0">
              <a:solidFill>
                <a:srgbClr val="34393C"/>
              </a:solidFill>
              <a:latin typeface="+mj-ea"/>
              <a:ea typeface="+mj-ea"/>
            </a:endParaRPr>
          </a:p>
          <a:p>
            <a:pPr>
              <a:lnSpc>
                <a:spcPct val="130000"/>
              </a:lnSpc>
              <a:spcBef>
                <a:spcPts val="561"/>
              </a:spcBef>
              <a:buNone/>
              <a:tabLst>
                <a:tab pos="0" algn="l"/>
              </a:tabLst>
            </a:pPr>
            <a:endParaRPr lang="en-US" sz="2000" spc="-1" dirty="0">
              <a:solidFill>
                <a:srgbClr val="34393C"/>
              </a:solidFill>
              <a:latin typeface="+mj-ea"/>
              <a:ea typeface="+mj-ea"/>
            </a:endParaRPr>
          </a:p>
          <a:p>
            <a:pPr>
              <a:lnSpc>
                <a:spcPct val="130000"/>
              </a:lnSpc>
              <a:spcBef>
                <a:spcPts val="561"/>
              </a:spcBef>
              <a:buNone/>
              <a:tabLst>
                <a:tab pos="0" algn="l"/>
              </a:tabLst>
            </a:pPr>
            <a:r>
              <a:rPr lang="zh-CN" altLang="en-US" sz="2000" b="1" spc="-1" dirty="0">
                <a:solidFill>
                  <a:srgbClr val="34393C"/>
                </a:solidFill>
                <a:latin typeface="+mj-ea"/>
              </a:rPr>
              <a:t>主要</a:t>
            </a:r>
            <a:r>
              <a:rPr lang="zh-CN" altLang="en-US" sz="2000" b="1" spc="-1" dirty="0">
                <a:solidFill>
                  <a:srgbClr val="34393C"/>
                </a:solidFill>
                <a:latin typeface="+mj-ea"/>
                <a:ea typeface="+mj-ea"/>
              </a:rPr>
              <a:t>特点</a:t>
            </a:r>
            <a:r>
              <a:rPr lang="zh-CN" altLang="en-US" sz="2000" spc="-1" dirty="0">
                <a:solidFill>
                  <a:srgbClr val="34393C"/>
                </a:solidFill>
                <a:latin typeface="+mj-ea"/>
                <a:ea typeface="+mj-ea"/>
              </a:rPr>
              <a:t>：</a:t>
            </a:r>
            <a:endParaRPr lang="en-US" sz="2000" spc="-1" dirty="0">
              <a:solidFill>
                <a:srgbClr val="34393C"/>
              </a:solidFill>
              <a:latin typeface="+mj-ea"/>
              <a:ea typeface="+mj-ea"/>
            </a:endParaRPr>
          </a:p>
          <a:p>
            <a:pPr>
              <a:lnSpc>
                <a:spcPct val="130000"/>
              </a:lnSpc>
              <a:spcBef>
                <a:spcPts val="561"/>
              </a:spcBef>
              <a:tabLst>
                <a:tab pos="0" algn="l"/>
              </a:tabLst>
            </a:pPr>
            <a:r>
              <a:rPr lang="zh-CN" altLang="en-US" sz="2000" spc="-1" dirty="0">
                <a:solidFill>
                  <a:srgbClr val="34393C"/>
                </a:solidFill>
                <a:latin typeface="+mj-ea"/>
              </a:rPr>
              <a:t>不便于调试跟踪计算和数学表达过程</a:t>
            </a:r>
            <a:endParaRPr lang="en-US" altLang="zh-CN" sz="2000" spc="-1" dirty="0">
              <a:solidFill>
                <a:srgbClr val="34393C"/>
              </a:solidFill>
              <a:latin typeface="+mj-ea"/>
            </a:endParaRPr>
          </a:p>
          <a:p>
            <a:pPr>
              <a:lnSpc>
                <a:spcPct val="130000"/>
              </a:lnSpc>
              <a:spcBef>
                <a:spcPts val="561"/>
              </a:spcBef>
              <a:tabLst>
                <a:tab pos="0" algn="l"/>
              </a:tabLst>
            </a:pPr>
            <a:r>
              <a:rPr lang="zh-CN" altLang="en-US" sz="2000" spc="-1" dirty="0">
                <a:solidFill>
                  <a:srgbClr val="34393C"/>
                </a:solidFill>
                <a:latin typeface="+mj-ea"/>
                <a:ea typeface="+mj-ea"/>
              </a:rPr>
              <a:t>方便全局图优化</a:t>
            </a:r>
            <a:endParaRPr lang="en-US" sz="2000" spc="-1" dirty="0">
              <a:solidFill>
                <a:srgbClr val="34393C"/>
              </a:solidFill>
              <a:latin typeface="+mj-ea"/>
              <a:ea typeface="+mj-ea"/>
            </a:endParaRPr>
          </a:p>
          <a:p>
            <a:pPr>
              <a:lnSpc>
                <a:spcPct val="130000"/>
              </a:lnSpc>
              <a:spcBef>
                <a:spcPts val="561"/>
              </a:spcBef>
              <a:tabLst>
                <a:tab pos="0" algn="l"/>
              </a:tabLst>
            </a:pPr>
            <a:r>
              <a:rPr lang="zh-CN" altLang="en-US" sz="2000" spc="-1" dirty="0">
                <a:solidFill>
                  <a:srgbClr val="34393C"/>
                </a:solidFill>
                <a:latin typeface="+mj-ea"/>
                <a:ea typeface="+mj-ea"/>
              </a:rPr>
              <a:t>节省内存</a:t>
            </a:r>
            <a:endParaRPr lang="en-US" altLang="zh-CN" sz="2000" spc="-1" dirty="0">
              <a:solidFill>
                <a:srgbClr val="34393C"/>
              </a:solidFill>
              <a:latin typeface="+mj-ea"/>
              <a:ea typeface="+mj-ea"/>
            </a:endParaRPr>
          </a:p>
        </p:txBody>
      </p:sp>
      <p:grpSp>
        <p:nvGrpSpPr>
          <p:cNvPr id="56" name="组合 55">
            <a:extLst>
              <a:ext uri="{FF2B5EF4-FFF2-40B4-BE49-F238E27FC236}">
                <a16:creationId xmlns:a16="http://schemas.microsoft.com/office/drawing/2014/main" id="{D8A227E6-613C-D444-9D77-3618F21C8B93}"/>
              </a:ext>
            </a:extLst>
          </p:cNvPr>
          <p:cNvGrpSpPr/>
          <p:nvPr/>
        </p:nvGrpSpPr>
        <p:grpSpPr>
          <a:xfrm>
            <a:off x="3742625" y="5246966"/>
            <a:ext cx="2439973" cy="755229"/>
            <a:chOff x="969979" y="3634923"/>
            <a:chExt cx="2439973" cy="755229"/>
          </a:xfrm>
        </p:grpSpPr>
        <p:sp>
          <p:nvSpPr>
            <p:cNvPr id="57" name="文本框 56">
              <a:extLst>
                <a:ext uri="{FF2B5EF4-FFF2-40B4-BE49-F238E27FC236}">
                  <a16:creationId xmlns:a16="http://schemas.microsoft.com/office/drawing/2014/main" id="{89121D22-0EB3-9C46-8553-7122B019B3CA}"/>
                </a:ext>
              </a:extLst>
            </p:cNvPr>
            <p:cNvSpPr txBox="1"/>
            <p:nvPr/>
          </p:nvSpPr>
          <p:spPr>
            <a:xfrm>
              <a:off x="1618051" y="3797094"/>
              <a:ext cx="1791901" cy="430887"/>
            </a:xfrm>
            <a:prstGeom prst="rect">
              <a:avLst/>
            </a:prstGeom>
            <a:noFill/>
          </p:spPr>
          <p:txBody>
            <a:bodyPr wrap="none" rtlCol="0">
              <a:spAutoFit/>
            </a:bodyPr>
            <a:lstStyle/>
            <a:p>
              <a:pPr>
                <a:buNone/>
              </a:pPr>
              <a:r>
                <a:rPr kumimoji="1" lang="en-US" altLang="zh-CN" sz="2200" b="1" dirty="0">
                  <a:solidFill>
                    <a:schemeClr val="bg2"/>
                  </a:solidFill>
                  <a:latin typeface="+mj-ea"/>
                  <a:ea typeface="+mj-ea"/>
                </a:rPr>
                <a:t>TensorFlow</a:t>
              </a:r>
              <a:endParaRPr kumimoji="1" lang="zh-CN" altLang="en-US" sz="2200" b="1" dirty="0" err="1">
                <a:solidFill>
                  <a:schemeClr val="bg2"/>
                </a:solidFill>
                <a:latin typeface="+mj-ea"/>
                <a:ea typeface="+mj-ea"/>
              </a:endParaRPr>
            </a:p>
          </p:txBody>
        </p:sp>
        <p:pic>
          <p:nvPicPr>
            <p:cNvPr id="58" name="图片 57">
              <a:extLst>
                <a:ext uri="{FF2B5EF4-FFF2-40B4-BE49-F238E27FC236}">
                  <a16:creationId xmlns:a16="http://schemas.microsoft.com/office/drawing/2014/main" id="{02402919-530B-A64B-A03A-E0BA868772BB}"/>
                </a:ext>
              </a:extLst>
            </p:cNvPr>
            <p:cNvPicPr>
              <a:picLocks noChangeAspect="1"/>
            </p:cNvPicPr>
            <p:nvPr/>
          </p:nvPicPr>
          <p:blipFill rotWithShape="1">
            <a:blip r:embed="rId2"/>
            <a:srcRect r="81320" b="-2505"/>
            <a:stretch/>
          </p:blipFill>
          <p:spPr>
            <a:xfrm>
              <a:off x="969979" y="3634923"/>
              <a:ext cx="615435" cy="755229"/>
            </a:xfrm>
            <a:prstGeom prst="rect">
              <a:avLst/>
            </a:prstGeom>
          </p:spPr>
        </p:pic>
      </p:grpSp>
      <p:grpSp>
        <p:nvGrpSpPr>
          <p:cNvPr id="59" name="组合 58">
            <a:extLst>
              <a:ext uri="{FF2B5EF4-FFF2-40B4-BE49-F238E27FC236}">
                <a16:creationId xmlns:a16="http://schemas.microsoft.com/office/drawing/2014/main" id="{BC2DF466-BC6F-F14F-8930-86DF047F78A5}"/>
              </a:ext>
            </a:extLst>
          </p:cNvPr>
          <p:cNvGrpSpPr/>
          <p:nvPr/>
        </p:nvGrpSpPr>
        <p:grpSpPr>
          <a:xfrm>
            <a:off x="659112" y="5378784"/>
            <a:ext cx="2558949" cy="498488"/>
            <a:chOff x="3683956" y="2832657"/>
            <a:chExt cx="2558949" cy="498488"/>
          </a:xfrm>
        </p:grpSpPr>
        <p:sp>
          <p:nvSpPr>
            <p:cNvPr id="60" name="文本框 59">
              <a:extLst>
                <a:ext uri="{FF2B5EF4-FFF2-40B4-BE49-F238E27FC236}">
                  <a16:creationId xmlns:a16="http://schemas.microsoft.com/office/drawing/2014/main" id="{595E5503-AF13-7546-9544-FDF188A22296}"/>
                </a:ext>
              </a:extLst>
            </p:cNvPr>
            <p:cNvSpPr txBox="1"/>
            <p:nvPr/>
          </p:nvSpPr>
          <p:spPr>
            <a:xfrm>
              <a:off x="4631245" y="2881846"/>
              <a:ext cx="1611660" cy="400110"/>
            </a:xfrm>
            <a:prstGeom prst="rect">
              <a:avLst/>
            </a:prstGeom>
            <a:noFill/>
          </p:spPr>
          <p:txBody>
            <a:bodyPr wrap="none" rtlCol="0">
              <a:spAutoFit/>
            </a:bodyPr>
            <a:lstStyle/>
            <a:p>
              <a:pPr>
                <a:buNone/>
              </a:pPr>
              <a:r>
                <a:rPr kumimoji="1" lang="en-US" altLang="zh-CN" sz="2000" b="1" dirty="0">
                  <a:solidFill>
                    <a:schemeClr val="bg2"/>
                  </a:solidFill>
                  <a:latin typeface="+mj-ea"/>
                  <a:ea typeface="+mj-ea"/>
                </a:rPr>
                <a:t>MindSpore</a:t>
              </a:r>
              <a:endParaRPr kumimoji="1" lang="zh-CN" altLang="en-US" sz="2000" b="1" dirty="0" err="1">
                <a:solidFill>
                  <a:schemeClr val="bg2"/>
                </a:solidFill>
                <a:latin typeface="+mj-ea"/>
                <a:ea typeface="+mj-ea"/>
              </a:endParaRPr>
            </a:p>
          </p:txBody>
        </p:sp>
        <p:pic>
          <p:nvPicPr>
            <p:cNvPr id="61" name="图片 60">
              <a:extLst>
                <a:ext uri="{FF2B5EF4-FFF2-40B4-BE49-F238E27FC236}">
                  <a16:creationId xmlns:a16="http://schemas.microsoft.com/office/drawing/2014/main" id="{8A273919-4BEC-6043-B972-F96C875090F0}"/>
                </a:ext>
              </a:extLst>
            </p:cNvPr>
            <p:cNvPicPr>
              <a:picLocks noChangeAspect="1"/>
            </p:cNvPicPr>
            <p:nvPr/>
          </p:nvPicPr>
          <p:blipFill rotWithShape="1">
            <a:blip r:embed="rId3">
              <a:extLst>
                <a:ext uri="{28A0092B-C50C-407E-A947-70E740481C1C}">
                  <a14:useLocalDpi xmlns:a14="http://schemas.microsoft.com/office/drawing/2010/main" val="0"/>
                </a:ext>
              </a:extLst>
            </a:blip>
            <a:srcRect t="23884" r="42597" b="22024"/>
            <a:stretch/>
          </p:blipFill>
          <p:spPr>
            <a:xfrm>
              <a:off x="3683956" y="2832657"/>
              <a:ext cx="940419" cy="498488"/>
            </a:xfrm>
            <a:prstGeom prst="rect">
              <a:avLst/>
            </a:prstGeom>
          </p:spPr>
        </p:pic>
      </p:grpSp>
      <p:pic>
        <p:nvPicPr>
          <p:cNvPr id="62" name="图片 61">
            <a:extLst>
              <a:ext uri="{FF2B5EF4-FFF2-40B4-BE49-F238E27FC236}">
                <a16:creationId xmlns:a16="http://schemas.microsoft.com/office/drawing/2014/main" id="{02986459-8BED-FC47-8822-4E1326D6AD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16681" y="2816379"/>
            <a:ext cx="5756447" cy="2282614"/>
          </a:xfrm>
          <a:prstGeom prst="rect">
            <a:avLst/>
          </a:prstGeom>
        </p:spPr>
      </p:pic>
    </p:spTree>
    <p:extLst>
      <p:ext uri="{BB962C8B-B14F-4D97-AF65-F5344CB8AC3E}">
        <p14:creationId xmlns:p14="http://schemas.microsoft.com/office/powerpoint/2010/main" val="3940028076"/>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8" name="PlaceHolder 1"/>
          <p:cNvSpPr>
            <a:spLocks noGrp="1"/>
          </p:cNvSpPr>
          <p:nvPr>
            <p:ph type="title"/>
          </p:nvPr>
        </p:nvSpPr>
        <p:spPr>
          <a:prstGeom prst="rect">
            <a:avLst/>
          </a:prstGeom>
          <a:noFill/>
          <a:ln w="0">
            <a:noFill/>
          </a:ln>
        </p:spPr>
        <p:txBody>
          <a:bodyPr lIns="0" tIns="0" rIns="0" bIns="0" anchor="t">
            <a:noAutofit/>
          </a:bodyPr>
          <a:lstStyle/>
          <a:p>
            <a:pPr>
              <a:lnSpc>
                <a:spcPct val="100000"/>
              </a:lnSpc>
              <a:buNone/>
            </a:pPr>
            <a:r>
              <a:rPr lang="zh-CN" altLang="en-US" sz="3200" spc="-52" dirty="0">
                <a:latin typeface="Segoe UI Semibold"/>
              </a:rPr>
              <a:t>在深度学习框架中实现自动微分（</a:t>
            </a:r>
            <a:r>
              <a:rPr lang="en-US" altLang="zh-CN" sz="3200" spc="-52" dirty="0">
                <a:latin typeface="Segoe UI Semibold"/>
              </a:rPr>
              <a:t>III</a:t>
            </a:r>
            <a:r>
              <a:rPr lang="zh-CN" altLang="en-US" sz="3200" spc="-52" dirty="0">
                <a:latin typeface="Segoe UI Semibold"/>
              </a:rPr>
              <a:t>）</a:t>
            </a:r>
            <a:endParaRPr lang="en-US" sz="3200" b="0" spc="-1" dirty="0">
              <a:solidFill>
                <a:srgbClr val="1A1A1A"/>
              </a:solidFill>
              <a:latin typeface="Segoe UI"/>
            </a:endParaRPr>
          </a:p>
        </p:txBody>
      </p:sp>
      <p:sp>
        <p:nvSpPr>
          <p:cNvPr id="1269" name="PlaceHolder 2"/>
          <p:cNvSpPr>
            <a:spLocks noGrp="1"/>
          </p:cNvSpPr>
          <p:nvPr>
            <p:ph sz="half" idx="1"/>
          </p:nvPr>
        </p:nvSpPr>
        <p:spPr>
          <a:xfrm>
            <a:off x="623635" y="1484784"/>
            <a:ext cx="10963473" cy="4525736"/>
          </a:xfrm>
          <a:prstGeom prst="rect">
            <a:avLst/>
          </a:prstGeom>
          <a:noFill/>
          <a:ln w="0">
            <a:noFill/>
          </a:ln>
        </p:spPr>
        <p:txBody>
          <a:bodyPr lIns="0" tIns="0" rIns="0" bIns="0" anchor="t">
            <a:noAutofit/>
          </a:bodyPr>
          <a:lstStyle/>
          <a:p>
            <a:pPr>
              <a:lnSpc>
                <a:spcPct val="130000"/>
              </a:lnSpc>
              <a:spcBef>
                <a:spcPts val="561"/>
              </a:spcBef>
              <a:buNone/>
              <a:tabLst>
                <a:tab pos="0" algn="l"/>
              </a:tabLst>
            </a:pPr>
            <a:r>
              <a:rPr lang="zh-CN" altLang="en-US" sz="2000" b="1" spc="-1" dirty="0">
                <a:solidFill>
                  <a:srgbClr val="34393C"/>
                </a:solidFill>
                <a:latin typeface="+mj-ea"/>
                <a:ea typeface="+mj-ea"/>
              </a:rPr>
              <a:t>优化</a:t>
            </a:r>
            <a:r>
              <a:rPr lang="en-US" altLang="zh-CN" sz="2000" b="1" spc="-1" dirty="0">
                <a:solidFill>
                  <a:srgbClr val="34393C"/>
                </a:solidFill>
                <a:latin typeface="+mj-ea"/>
                <a:ea typeface="+mj-ea"/>
              </a:rPr>
              <a:t>Pass</a:t>
            </a:r>
            <a:r>
              <a:rPr lang="zh-CN" altLang="en-US" sz="2000" b="1" spc="-1" dirty="0">
                <a:solidFill>
                  <a:srgbClr val="34393C"/>
                </a:solidFill>
                <a:latin typeface="+mj-ea"/>
                <a:ea typeface="+mj-ea"/>
              </a:rPr>
              <a:t>：</a:t>
            </a:r>
            <a:endParaRPr lang="en-US" altLang="zh-CN" sz="2000" b="1" spc="-1" dirty="0">
              <a:solidFill>
                <a:srgbClr val="34393C"/>
              </a:solidFill>
              <a:latin typeface="+mj-ea"/>
              <a:ea typeface="+mj-ea"/>
            </a:endParaRPr>
          </a:p>
          <a:p>
            <a:pPr>
              <a:lnSpc>
                <a:spcPct val="130000"/>
              </a:lnSpc>
              <a:spcBef>
                <a:spcPts val="561"/>
              </a:spcBef>
              <a:buFont typeface="Arial" panose="020B0604020202020204" pitchFamily="34" charset="0"/>
              <a:buChar char="•"/>
              <a:tabLst>
                <a:tab pos="0" algn="l"/>
              </a:tabLst>
            </a:pPr>
            <a:r>
              <a:rPr lang="zh-CN" altLang="en-US" sz="2000" dirty="0">
                <a:solidFill>
                  <a:srgbClr val="34393C"/>
                </a:solidFill>
              </a:rPr>
              <a:t>给定前向数据流图</a:t>
            </a:r>
            <a:endParaRPr lang="en-US" altLang="zh-CN" sz="2000" dirty="0">
              <a:solidFill>
                <a:srgbClr val="34393C"/>
              </a:solidFill>
            </a:endParaRPr>
          </a:p>
          <a:p>
            <a:pPr>
              <a:lnSpc>
                <a:spcPct val="130000"/>
              </a:lnSpc>
              <a:spcBef>
                <a:spcPts val="561"/>
              </a:spcBef>
              <a:buFont typeface="Arial" panose="020B0604020202020204" pitchFamily="34" charset="0"/>
              <a:buChar char="•"/>
              <a:tabLst>
                <a:tab pos="0" algn="l"/>
              </a:tabLst>
            </a:pPr>
            <a:r>
              <a:rPr lang="zh-CN" altLang="en-US" sz="2000" dirty="0">
                <a:solidFill>
                  <a:srgbClr val="34393C"/>
                </a:solidFill>
              </a:rPr>
              <a:t>以损失函数为根节点广度优先遍历前向数据流图</a:t>
            </a:r>
            <a:endParaRPr lang="en-US" altLang="zh-CN" sz="2000" dirty="0">
              <a:solidFill>
                <a:srgbClr val="34393C"/>
              </a:solidFill>
            </a:endParaRPr>
          </a:p>
          <a:p>
            <a:pPr>
              <a:lnSpc>
                <a:spcPct val="130000"/>
              </a:lnSpc>
              <a:spcBef>
                <a:spcPts val="561"/>
              </a:spcBef>
              <a:buFont typeface="Arial" panose="020B0604020202020204" pitchFamily="34" charset="0"/>
              <a:buChar char="•"/>
              <a:tabLst>
                <a:tab pos="0" algn="l"/>
              </a:tabLst>
            </a:pPr>
            <a:r>
              <a:rPr lang="zh-CN" altLang="en-US" sz="2000" dirty="0">
                <a:solidFill>
                  <a:srgbClr val="34393C"/>
                </a:solidFill>
              </a:rPr>
              <a:t>按照对偶结构自动生成出求导数据流图</a:t>
            </a:r>
          </a:p>
        </p:txBody>
      </p:sp>
      <p:pic>
        <p:nvPicPr>
          <p:cNvPr id="11" name="图片 10">
            <a:extLst>
              <a:ext uri="{FF2B5EF4-FFF2-40B4-BE49-F238E27FC236}">
                <a16:creationId xmlns:a16="http://schemas.microsoft.com/office/drawing/2014/main" id="{BCF7C26A-8CDA-654D-9762-A367F17D5B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62077" y="3645024"/>
            <a:ext cx="5756447" cy="2282614"/>
          </a:xfrm>
          <a:prstGeom prst="rect">
            <a:avLst/>
          </a:prstGeom>
        </p:spPr>
      </p:pic>
    </p:spTree>
    <p:extLst>
      <p:ext uri="{BB962C8B-B14F-4D97-AF65-F5344CB8AC3E}">
        <p14:creationId xmlns:p14="http://schemas.microsoft.com/office/powerpoint/2010/main" val="482902029"/>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64310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zh-CN" altLang="en-US" dirty="0">
                <a:solidFill>
                  <a:srgbClr val="FFC000"/>
                </a:solidFill>
                <a:latin typeface="+mj-ea"/>
                <a:sym typeface="Huawei Sans" panose="020C0503030203020204" pitchFamily="34" charset="0"/>
              </a:rPr>
              <a:t>关于本内容</a:t>
            </a:r>
            <a:endParaRPr kumimoji="1" lang="zh-CN" altLang="en-US" dirty="0">
              <a:solidFill>
                <a:srgbClr val="FFC000"/>
              </a:solidFill>
            </a:endParaRPr>
          </a:p>
        </p:txBody>
      </p:sp>
      <p:sp>
        <p:nvSpPr>
          <p:cNvPr id="12" name="内容占位符 2">
            <a:extLst>
              <a:ext uri="{FF2B5EF4-FFF2-40B4-BE49-F238E27FC236}">
                <a16:creationId xmlns:a16="http://schemas.microsoft.com/office/drawing/2014/main" id="{777ED92B-92FB-8C4F-8239-77690F664FFA}"/>
              </a:ext>
            </a:extLst>
          </p:cNvPr>
          <p:cNvSpPr>
            <a:spLocks noGrp="1"/>
          </p:cNvSpPr>
          <p:nvPr/>
        </p:nvSpPr>
        <p:spPr>
          <a:xfrm>
            <a:off x="616645" y="1423544"/>
            <a:ext cx="10963473"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a:pPr>
            <a:r>
              <a:rPr lang="zh-CN" altLang="en-US" sz="2400" b="1" dirty="0">
                <a:solidFill>
                  <a:srgbClr val="34393C"/>
                </a:solidFill>
              </a:rPr>
              <a:t>内容背景</a:t>
            </a:r>
            <a:endParaRPr lang="en-US" altLang="zh-CN" sz="2400" b="1" dirty="0">
              <a:solidFill>
                <a:srgbClr val="34393C"/>
              </a:solidFill>
            </a:endParaRPr>
          </a:p>
          <a:p>
            <a:pPr marL="694190" lvl="1" indent="-457200">
              <a:buFont typeface="Arial" panose="020B0604020202020204" pitchFamily="34" charset="0"/>
              <a:buChar char="•"/>
            </a:pPr>
            <a:r>
              <a:rPr lang="zh-CN" altLang="en-US" sz="2000" dirty="0">
                <a:solidFill>
                  <a:srgbClr val="384056"/>
                </a:solidFill>
              </a:rPr>
              <a:t>计算图基础介绍</a:t>
            </a:r>
          </a:p>
          <a:p>
            <a:pPr marL="457200" indent="-457200">
              <a:buFont typeface="+mj-lt"/>
              <a:buAutoNum type="arabicPeriod"/>
            </a:pPr>
            <a:r>
              <a:rPr lang="zh-CN" altLang="en-US" sz="2400" b="1" dirty="0">
                <a:solidFill>
                  <a:srgbClr val="34393C"/>
                </a:solidFill>
              </a:rPr>
              <a:t>具体内容</a:t>
            </a:r>
          </a:p>
          <a:p>
            <a:pPr lvl="1"/>
            <a:r>
              <a:rPr lang="zh-CN" altLang="en-US" sz="2000" dirty="0">
                <a:solidFill>
                  <a:schemeClr val="bg2"/>
                </a:solidFill>
              </a:rPr>
              <a:t>计算图（数据流图）：</a:t>
            </a:r>
            <a:r>
              <a:rPr lang="en-US" altLang="zh-CN" sz="2000" dirty="0">
                <a:solidFill>
                  <a:schemeClr val="bg2"/>
                </a:solidFill>
              </a:rPr>
              <a:t>AI</a:t>
            </a:r>
            <a:r>
              <a:rPr lang="zh-CN" altLang="en-US" sz="2000" dirty="0">
                <a:solidFill>
                  <a:schemeClr val="bg2"/>
                </a:solidFill>
              </a:rPr>
              <a:t>系统化问题 </a:t>
            </a:r>
            <a:r>
              <a:rPr lang="en-US" altLang="zh-CN" sz="2000" dirty="0">
                <a:solidFill>
                  <a:schemeClr val="bg2"/>
                </a:solidFill>
              </a:rPr>
              <a:t>–</a:t>
            </a:r>
            <a:r>
              <a:rPr lang="zh-CN" altLang="en-US" sz="2000" dirty="0">
                <a:solidFill>
                  <a:schemeClr val="bg2"/>
                </a:solidFill>
              </a:rPr>
              <a:t> 计算图的提出</a:t>
            </a:r>
            <a:endParaRPr lang="en-US" altLang="zh-CN" sz="2000" dirty="0">
              <a:solidFill>
                <a:schemeClr val="bg2"/>
              </a:solidFill>
            </a:endParaRPr>
          </a:p>
          <a:p>
            <a:pPr lvl="1"/>
            <a:r>
              <a:rPr lang="zh-CN" altLang="en-US" sz="2000" dirty="0">
                <a:solidFill>
                  <a:srgbClr val="384056"/>
                </a:solidFill>
              </a:rPr>
              <a:t>计算图和自动微分：深度学习与微分 </a:t>
            </a:r>
            <a:r>
              <a:rPr lang="en-US" altLang="zh-CN" sz="2000" dirty="0">
                <a:solidFill>
                  <a:srgbClr val="384056"/>
                </a:solidFill>
              </a:rPr>
              <a:t>-</a:t>
            </a:r>
            <a:r>
              <a:rPr lang="zh-CN" altLang="en-US" sz="2000" dirty="0">
                <a:solidFill>
                  <a:srgbClr val="384056"/>
                </a:solidFill>
              </a:rPr>
              <a:t> 回顾自动微分 </a:t>
            </a:r>
            <a:r>
              <a:rPr lang="en-US" altLang="zh-CN" sz="2000" dirty="0">
                <a:solidFill>
                  <a:srgbClr val="384056"/>
                </a:solidFill>
              </a:rPr>
              <a:t>–</a:t>
            </a:r>
            <a:r>
              <a:rPr lang="zh-CN" altLang="en-US" sz="2000" dirty="0">
                <a:solidFill>
                  <a:srgbClr val="384056"/>
                </a:solidFill>
              </a:rPr>
              <a:t> 计算图表达自动微分</a:t>
            </a:r>
            <a:endParaRPr lang="en-US" altLang="zh-CN" sz="2000" dirty="0">
              <a:solidFill>
                <a:srgbClr val="384056"/>
              </a:solidFill>
            </a:endParaRPr>
          </a:p>
          <a:p>
            <a:pPr lvl="1"/>
            <a:r>
              <a:rPr lang="zh-CN" altLang="en-US" sz="2000" dirty="0">
                <a:solidFill>
                  <a:schemeClr val="bg2"/>
                </a:solidFill>
              </a:rPr>
              <a:t>图的调度和执行：单算子调度 </a:t>
            </a:r>
            <a:r>
              <a:rPr lang="en-US" altLang="zh-CN" sz="2000" dirty="0">
                <a:solidFill>
                  <a:schemeClr val="bg2"/>
                </a:solidFill>
              </a:rPr>
              <a:t>–</a:t>
            </a:r>
            <a:r>
              <a:rPr lang="zh-CN" altLang="en-US" sz="2000" dirty="0">
                <a:solidFill>
                  <a:schemeClr val="bg2"/>
                </a:solidFill>
              </a:rPr>
              <a:t> 图切多设备调度 </a:t>
            </a:r>
            <a:r>
              <a:rPr lang="en-US" altLang="zh-CN" sz="2000" dirty="0">
                <a:solidFill>
                  <a:schemeClr val="bg2"/>
                </a:solidFill>
              </a:rPr>
              <a:t>–</a:t>
            </a:r>
            <a:r>
              <a:rPr lang="zh-CN" altLang="en-US" sz="2000" dirty="0">
                <a:solidFill>
                  <a:schemeClr val="bg2"/>
                </a:solidFill>
              </a:rPr>
              <a:t> 控制流控制</a:t>
            </a:r>
            <a:endParaRPr lang="en-US" altLang="zh-CN" sz="2000" dirty="0">
              <a:solidFill>
                <a:schemeClr val="bg2"/>
              </a:solidFill>
            </a:endParaRPr>
          </a:p>
          <a:p>
            <a:pPr lvl="1"/>
            <a:r>
              <a:rPr lang="zh-CN" altLang="en-US" sz="2000" dirty="0">
                <a:solidFill>
                  <a:schemeClr val="bg2"/>
                </a:solidFill>
              </a:rPr>
              <a:t>计算图的挑战与未来</a:t>
            </a:r>
            <a:br>
              <a:rPr lang="zh-CN" altLang="en-US" dirty="0"/>
            </a:br>
            <a:endParaRPr lang="zh-CN" altLang="en-US" sz="2000" dirty="0">
              <a:solidFill>
                <a:srgbClr val="384056"/>
              </a:solidFill>
            </a:endParaRPr>
          </a:p>
        </p:txBody>
      </p:sp>
    </p:spTree>
    <p:extLst>
      <p:ext uri="{BB962C8B-B14F-4D97-AF65-F5344CB8AC3E}">
        <p14:creationId xmlns:p14="http://schemas.microsoft.com/office/powerpoint/2010/main" val="42903876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2" name="PlaceHolder 1"/>
          <p:cNvSpPr>
            <a:spLocks noGrp="1"/>
          </p:cNvSpPr>
          <p:nvPr>
            <p:ph type="title"/>
          </p:nvPr>
        </p:nvSpPr>
        <p:spPr>
          <a:prstGeom prst="rect">
            <a:avLst/>
          </a:prstGeom>
          <a:noFill/>
          <a:ln w="0">
            <a:noFill/>
          </a:ln>
        </p:spPr>
        <p:txBody>
          <a:bodyPr lIns="0" tIns="0" rIns="0" bIns="0" anchor="ctr">
            <a:noAutofit/>
          </a:bodyPr>
          <a:lstStyle/>
          <a:p>
            <a:pPr>
              <a:lnSpc>
                <a:spcPct val="100000"/>
              </a:lnSpc>
              <a:buNone/>
            </a:pPr>
            <a:r>
              <a:rPr lang="en-US" altLang="zh-CN" sz="3200" spc="-52" dirty="0">
                <a:latin typeface="Segoe UI Semibold"/>
              </a:rPr>
              <a:t>Review</a:t>
            </a:r>
            <a:endParaRPr lang="en-US" sz="3200" b="0" spc="-1" dirty="0">
              <a:solidFill>
                <a:srgbClr val="1A1A1A"/>
              </a:solidFill>
              <a:latin typeface="Segoe UI"/>
            </a:endParaRPr>
          </a:p>
        </p:txBody>
      </p:sp>
      <p:sp>
        <p:nvSpPr>
          <p:cNvPr id="1323" name="PlaceHolder 2"/>
          <p:cNvSpPr>
            <a:spLocks noGrp="1"/>
          </p:cNvSpPr>
          <p:nvPr>
            <p:ph sz="half" idx="1"/>
          </p:nvPr>
        </p:nvSpPr>
        <p:spPr>
          <a:xfrm>
            <a:off x="623635" y="1628800"/>
            <a:ext cx="5690769" cy="4525736"/>
          </a:xfrm>
          <a:prstGeom prst="rect">
            <a:avLst/>
          </a:prstGeom>
          <a:noFill/>
          <a:ln w="0">
            <a:noFill/>
          </a:ln>
        </p:spPr>
        <p:txBody>
          <a:bodyPr lIns="0" tIns="0" rIns="0" bIns="0" anchor="t">
            <a:noAutofit/>
          </a:bodyPr>
          <a:lstStyle/>
          <a:p>
            <a:pPr marL="228600" indent="-228600">
              <a:lnSpc>
                <a:spcPct val="100000"/>
              </a:lnSpc>
              <a:spcBef>
                <a:spcPts val="561"/>
              </a:spcBef>
              <a:buClr>
                <a:srgbClr val="1A1A1A"/>
              </a:buClr>
              <a:buSzPct val="90000"/>
              <a:buFont typeface="Wingdings" charset="2"/>
              <a:buChar char=""/>
            </a:pPr>
            <a:r>
              <a:rPr lang="zh-CN" altLang="en-US" sz="2000" b="1" spc="-1" dirty="0">
                <a:solidFill>
                  <a:srgbClr val="34393C"/>
                </a:solidFill>
                <a:latin typeface="+mj-ea"/>
                <a:ea typeface="+mj-ea"/>
              </a:rPr>
              <a:t>模型表示</a:t>
            </a:r>
            <a:r>
              <a:rPr lang="zh-CN" altLang="en-US" sz="2000" spc="-1" dirty="0">
                <a:solidFill>
                  <a:srgbClr val="34393C"/>
                </a:solidFill>
                <a:latin typeface="+mj-ea"/>
                <a:ea typeface="+mj-ea"/>
              </a:rPr>
              <a:t>：计算图</a:t>
            </a:r>
            <a:endParaRPr lang="en-US" sz="2000" spc="-1" dirty="0">
              <a:solidFill>
                <a:srgbClr val="34393C"/>
              </a:solidFill>
              <a:latin typeface="+mj-ea"/>
              <a:ea typeface="+mj-ea"/>
            </a:endParaRPr>
          </a:p>
          <a:p>
            <a:pPr marL="228600" indent="-228600">
              <a:lnSpc>
                <a:spcPct val="100000"/>
              </a:lnSpc>
              <a:spcBef>
                <a:spcPts val="561"/>
              </a:spcBef>
              <a:buClr>
                <a:srgbClr val="1A1A1A"/>
              </a:buClr>
              <a:buSzPct val="90000"/>
              <a:buFont typeface="Wingdings" charset="2"/>
              <a:buChar char=""/>
            </a:pPr>
            <a:r>
              <a:rPr lang="zh-CN" altLang="en-US" sz="2000" b="1" spc="-1" dirty="0">
                <a:solidFill>
                  <a:srgbClr val="34393C"/>
                </a:solidFill>
                <a:latin typeface="+mj-ea"/>
                <a:ea typeface="+mj-ea"/>
              </a:rPr>
              <a:t>前端语言</a:t>
            </a:r>
            <a:r>
              <a:rPr lang="zh-CN" altLang="en-US" sz="2000" spc="-1" dirty="0">
                <a:solidFill>
                  <a:srgbClr val="34393C"/>
                </a:solidFill>
                <a:latin typeface="+mj-ea"/>
                <a:ea typeface="+mj-ea"/>
              </a:rPr>
              <a:t>：用来构建计算图</a:t>
            </a:r>
            <a:endParaRPr lang="en-US" sz="2000" spc="-1" dirty="0">
              <a:solidFill>
                <a:srgbClr val="34393C"/>
              </a:solidFill>
              <a:latin typeface="+mj-ea"/>
              <a:ea typeface="+mj-ea"/>
            </a:endParaRPr>
          </a:p>
          <a:p>
            <a:pPr marL="228600" indent="-228600">
              <a:lnSpc>
                <a:spcPct val="100000"/>
              </a:lnSpc>
              <a:spcBef>
                <a:spcPts val="561"/>
              </a:spcBef>
              <a:buClr>
                <a:srgbClr val="1A1A1A"/>
              </a:buClr>
              <a:buSzPct val="90000"/>
              <a:buFont typeface="Wingdings" charset="2"/>
              <a:buChar char=""/>
            </a:pPr>
            <a:r>
              <a:rPr lang="zh-CN" altLang="en-US" sz="2000" b="1" spc="-1" dirty="0">
                <a:solidFill>
                  <a:srgbClr val="34393C"/>
                </a:solidFill>
                <a:latin typeface="+mj-ea"/>
                <a:ea typeface="+mj-ea"/>
              </a:rPr>
              <a:t>自动微分</a:t>
            </a:r>
            <a:r>
              <a:rPr lang="zh-CN" altLang="en-US" sz="2000" spc="-1" dirty="0">
                <a:solidFill>
                  <a:srgbClr val="34393C"/>
                </a:solidFill>
                <a:latin typeface="+mj-ea"/>
                <a:ea typeface="+mj-ea"/>
              </a:rPr>
              <a:t>：基于反向模式的原理，构建计算图</a:t>
            </a:r>
            <a:endParaRPr lang="en-US" sz="2000" spc="-1" dirty="0">
              <a:solidFill>
                <a:srgbClr val="34393C"/>
              </a:solidFill>
              <a:latin typeface="+mj-ea"/>
              <a:ea typeface="+mj-ea"/>
            </a:endParaRPr>
          </a:p>
        </p:txBody>
      </p:sp>
      <p:pic>
        <p:nvPicPr>
          <p:cNvPr id="2" name="图片 1">
            <a:extLst>
              <a:ext uri="{FF2B5EF4-FFF2-40B4-BE49-F238E27FC236}">
                <a16:creationId xmlns:a16="http://schemas.microsoft.com/office/drawing/2014/main" id="{57F4F922-9E24-B54D-B158-177EF26880DA}"/>
              </a:ext>
            </a:extLst>
          </p:cNvPr>
          <p:cNvPicPr>
            <a:picLocks noChangeAspect="1"/>
          </p:cNvPicPr>
          <p:nvPr/>
        </p:nvPicPr>
        <p:blipFill>
          <a:blip r:embed="rId2"/>
          <a:stretch>
            <a:fillRect/>
          </a:stretch>
        </p:blipFill>
        <p:spPr>
          <a:xfrm>
            <a:off x="6458869" y="1484784"/>
            <a:ext cx="5149324" cy="4525736"/>
          </a:xfrm>
          <a:prstGeom prst="rect">
            <a:avLst/>
          </a:prstGeom>
        </p:spPr>
      </p:pic>
    </p:spTree>
    <p:extLst>
      <p:ext uri="{BB962C8B-B14F-4D97-AF65-F5344CB8AC3E}">
        <p14:creationId xmlns:p14="http://schemas.microsoft.com/office/powerpoint/2010/main" val="3781812157"/>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1">
            <a:extLst>
              <a:ext uri="{FF2B5EF4-FFF2-40B4-BE49-F238E27FC236}">
                <a16:creationId xmlns:a16="http://schemas.microsoft.com/office/drawing/2014/main" id="{2D6137EB-F023-EF48-BB4E-6D27BB5BB347}"/>
              </a:ext>
            </a:extLst>
          </p:cNvPr>
          <p:cNvSpPr>
            <a:spLocks noGrp="1"/>
          </p:cNvSpPr>
          <p:nvPr>
            <p:ph type="title"/>
          </p:nvPr>
        </p:nvSpPr>
        <p:spPr>
          <a:xfrm>
            <a:off x="623636" y="607562"/>
            <a:ext cx="10963473" cy="589190"/>
          </a:xfrm>
        </p:spPr>
        <p:txBody>
          <a:bodyPr/>
          <a:lstStyle/>
          <a:p>
            <a:r>
              <a:rPr lang="en-US" altLang="zh-CN" dirty="0">
                <a:latin typeface="Microsoft YaHei" panose="020B0503020204020204" pitchFamily="34" charset="-122"/>
                <a:ea typeface="Microsoft YaHei" panose="020B0503020204020204" pitchFamily="34" charset="-122"/>
                <a:sym typeface="Huawei Sans" panose="020C0503030203020204" pitchFamily="34" charset="0"/>
              </a:rPr>
              <a:t>Summary</a:t>
            </a:r>
            <a:endParaRPr lang="zh-CN" altLang="en-US" dirty="0">
              <a:latin typeface="Microsoft YaHei" panose="020B0503020204020204" pitchFamily="34" charset="-122"/>
              <a:ea typeface="Microsoft YaHei" panose="020B0503020204020204" pitchFamily="34" charset="-122"/>
            </a:endParaRPr>
          </a:p>
        </p:txBody>
      </p:sp>
      <p:sp>
        <p:nvSpPr>
          <p:cNvPr id="13" name="内容占位符 2">
            <a:extLst>
              <a:ext uri="{FF2B5EF4-FFF2-40B4-BE49-F238E27FC236}">
                <a16:creationId xmlns:a16="http://schemas.microsoft.com/office/drawing/2014/main" id="{BB9F16C1-DCF7-8F4F-B261-A76B7394DF23}"/>
              </a:ext>
            </a:extLst>
          </p:cNvPr>
          <p:cNvSpPr>
            <a:spLocks noGrp="1"/>
          </p:cNvSpPr>
          <p:nvPr>
            <p:ph sz="half" idx="1"/>
          </p:nvPr>
        </p:nvSpPr>
        <p:spPr>
          <a:xfrm>
            <a:off x="623636" y="1495552"/>
            <a:ext cx="10963473" cy="4525736"/>
          </a:xfrm>
        </p:spPr>
        <p:txBody>
          <a:bodyPr/>
          <a:lstStyle/>
          <a:p>
            <a:pPr marL="457200" indent="-457200">
              <a:buFont typeface="+mj-lt"/>
              <a:buAutoNum type="arabicPeriod"/>
            </a:pPr>
            <a:r>
              <a:rPr lang="zh-CN" altLang="en-US" sz="2000" dirty="0">
                <a:solidFill>
                  <a:schemeClr val="tx1"/>
                </a:solidFill>
              </a:rPr>
              <a:t>了解神经网络</a:t>
            </a:r>
            <a:r>
              <a:rPr lang="en-US" altLang="zh-CN" sz="2000" dirty="0">
                <a:solidFill>
                  <a:schemeClr val="tx1"/>
                </a:solidFill>
              </a:rPr>
              <a:t>/AI</a:t>
            </a:r>
            <a:r>
              <a:rPr lang="zh-CN" altLang="en-US" sz="2000" dirty="0">
                <a:solidFill>
                  <a:schemeClr val="tx1"/>
                </a:solidFill>
              </a:rPr>
              <a:t>系统中训练流程跟微分之间的关系</a:t>
            </a:r>
            <a:endParaRPr lang="en-US" altLang="zh-CN" sz="2000" dirty="0">
              <a:solidFill>
                <a:schemeClr val="tx1"/>
              </a:solidFill>
            </a:endParaRPr>
          </a:p>
          <a:p>
            <a:pPr marL="457200" indent="-457200">
              <a:buFont typeface="+mj-lt"/>
              <a:buAutoNum type="arabicPeriod"/>
            </a:pPr>
            <a:r>
              <a:rPr lang="zh-CN" altLang="en-US" sz="2000" dirty="0">
                <a:solidFill>
                  <a:schemeClr val="tx1"/>
                </a:solidFill>
              </a:rPr>
              <a:t>回顾自动微分的正反向模式和计算图中的自动微分</a:t>
            </a:r>
            <a:endParaRPr lang="en-US" altLang="zh-CN" sz="2000" dirty="0">
              <a:solidFill>
                <a:schemeClr val="tx1"/>
              </a:solidFill>
            </a:endParaRPr>
          </a:p>
          <a:p>
            <a:pPr marL="457200" indent="-457200">
              <a:buFont typeface="+mj-lt"/>
              <a:buAutoNum type="arabicPeriod"/>
            </a:pPr>
            <a:r>
              <a:rPr lang="zh-CN" altLang="en-US" sz="2000" dirty="0">
                <a:solidFill>
                  <a:schemeClr val="tx1"/>
                </a:solidFill>
              </a:rPr>
              <a:t>了解自动微分在深度学习中的一个实现表示</a:t>
            </a:r>
            <a:endParaRPr lang="en-US" altLang="zh-CN" sz="2000" dirty="0">
              <a:solidFill>
                <a:schemeClr val="tx1"/>
              </a:solidFill>
            </a:endParaRPr>
          </a:p>
        </p:txBody>
      </p:sp>
    </p:spTree>
    <p:extLst>
      <p:ext uri="{BB962C8B-B14F-4D97-AF65-F5344CB8AC3E}">
        <p14:creationId xmlns:p14="http://schemas.microsoft.com/office/powerpoint/2010/main" val="40738662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70151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 name="PlaceHolder 1"/>
          <p:cNvSpPr>
            <a:spLocks noGrp="1"/>
          </p:cNvSpPr>
          <p:nvPr>
            <p:ph type="title"/>
          </p:nvPr>
        </p:nvSpPr>
        <p:spPr>
          <a:xfrm>
            <a:off x="600677" y="468742"/>
            <a:ext cx="10963473" cy="589190"/>
          </a:xfrm>
          <a:prstGeom prst="rect">
            <a:avLst/>
          </a:prstGeom>
          <a:noFill/>
          <a:ln w="0">
            <a:noFill/>
          </a:ln>
        </p:spPr>
        <p:txBody>
          <a:bodyPr lIns="0" tIns="0" rIns="0" bIns="0" anchor="ctr">
            <a:noAutofit/>
          </a:bodyPr>
          <a:lstStyle/>
          <a:p>
            <a:pPr>
              <a:lnSpc>
                <a:spcPct val="100000"/>
              </a:lnSpc>
              <a:buNone/>
            </a:pPr>
            <a:r>
              <a:rPr lang="zh-CN" altLang="en-US" sz="2800" spc="-52" dirty="0">
                <a:solidFill>
                  <a:srgbClr val="F78898"/>
                </a:solidFill>
                <a:latin typeface="Segoe UI Semibold"/>
              </a:rPr>
              <a:t>深度学习训练流程：主要计算阶段</a:t>
            </a:r>
            <a:endParaRPr lang="en-US" sz="2800" spc="-52" dirty="0">
              <a:solidFill>
                <a:srgbClr val="F78898"/>
              </a:solidFill>
              <a:latin typeface="Segoe UI Semibold"/>
            </a:endParaRPr>
          </a:p>
        </p:txBody>
      </p:sp>
      <p:sp>
        <p:nvSpPr>
          <p:cNvPr id="396" name="PlaceHolder 2"/>
          <p:cNvSpPr>
            <a:spLocks noGrp="1"/>
          </p:cNvSpPr>
          <p:nvPr>
            <p:ph sz="half" idx="1"/>
          </p:nvPr>
        </p:nvSpPr>
        <p:spPr>
          <a:xfrm>
            <a:off x="623635" y="1600203"/>
            <a:ext cx="10963473" cy="316629"/>
          </a:xfrm>
          <a:prstGeom prst="rect">
            <a:avLst/>
          </a:prstGeom>
          <a:noFill/>
          <a:ln w="0">
            <a:noFill/>
          </a:ln>
        </p:spPr>
        <p:txBody>
          <a:bodyPr lIns="0" tIns="0" rIns="0" bIns="0" anchor="t">
            <a:noAutofit/>
          </a:bodyPr>
          <a:lstStyle/>
          <a:p>
            <a:pPr>
              <a:lnSpc>
                <a:spcPct val="100000"/>
              </a:lnSpc>
              <a:spcBef>
                <a:spcPts val="561"/>
              </a:spcBef>
              <a:buNone/>
              <a:tabLst>
                <a:tab pos="0" algn="l"/>
              </a:tabLst>
            </a:pPr>
            <a:r>
              <a:rPr lang="en-US" sz="1600" spc="-1" dirty="0">
                <a:solidFill>
                  <a:srgbClr val="384056"/>
                </a:solidFill>
                <a:latin typeface="Microsoft YaHei" panose="020B0503020204020204" pitchFamily="34" charset="-122"/>
                <a:ea typeface="Microsoft YaHei" panose="020B0503020204020204" pitchFamily="34" charset="-122"/>
              </a:rPr>
              <a:t>1. </a:t>
            </a:r>
            <a:r>
              <a:rPr lang="zh-CN" altLang="en-US" sz="1600" spc="-1" dirty="0">
                <a:solidFill>
                  <a:srgbClr val="384056"/>
                </a:solidFill>
                <a:latin typeface="Microsoft YaHei" panose="020B0503020204020204" pitchFamily="34" charset="-122"/>
                <a:ea typeface="Microsoft YaHei" panose="020B0503020204020204" pitchFamily="34" charset="-122"/>
              </a:rPr>
              <a:t>前向计算</a:t>
            </a:r>
            <a:r>
              <a:rPr lang="en-US" sz="1600" spc="-1" dirty="0">
                <a:solidFill>
                  <a:srgbClr val="384056"/>
                </a:solidFill>
                <a:latin typeface="Microsoft YaHei" panose="020B0503020204020204" pitchFamily="34" charset="-122"/>
                <a:ea typeface="Microsoft YaHei" panose="020B0503020204020204" pitchFamily="34" charset="-122"/>
              </a:rPr>
              <a:t>: </a:t>
            </a:r>
          </a:p>
        </p:txBody>
      </p:sp>
      <p:sp>
        <p:nvSpPr>
          <p:cNvPr id="577" name="Text Placeholder 198"/>
          <p:cNvSpPr/>
          <p:nvPr/>
        </p:nvSpPr>
        <p:spPr>
          <a:xfrm>
            <a:off x="623635" y="4063551"/>
            <a:ext cx="11018160" cy="246221"/>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spAutoFit/>
          </a:bodyPr>
          <a:lstStyle/>
          <a:p>
            <a:pPr>
              <a:spcBef>
                <a:spcPts val="561"/>
              </a:spcBef>
              <a:tabLst>
                <a:tab pos="0" algn="l"/>
              </a:tabLst>
            </a:pPr>
            <a:r>
              <a:rPr lang="en-US" sz="1600" spc="-1" dirty="0">
                <a:solidFill>
                  <a:srgbClr val="384056"/>
                </a:solidFill>
                <a:latin typeface="Microsoft YaHei" panose="020B0503020204020204" pitchFamily="34" charset="-122"/>
                <a:ea typeface="Microsoft YaHei" panose="020B0503020204020204" pitchFamily="34" charset="-122"/>
              </a:rPr>
              <a:t>2. </a:t>
            </a:r>
            <a:r>
              <a:rPr lang="zh-CN" altLang="en-US" sz="1600" spc="-1" dirty="0">
                <a:solidFill>
                  <a:srgbClr val="384056"/>
                </a:solidFill>
                <a:latin typeface="Microsoft YaHei" panose="020B0503020204020204" pitchFamily="34" charset="-122"/>
                <a:ea typeface="Microsoft YaHei" panose="020B0503020204020204" pitchFamily="34" charset="-122"/>
              </a:rPr>
              <a:t>反向计算：</a:t>
            </a:r>
            <a:endParaRPr lang="en-US" sz="1600" spc="-1" dirty="0">
              <a:solidFill>
                <a:srgbClr val="384056"/>
              </a:solidFill>
              <a:latin typeface="Microsoft YaHei" panose="020B0503020204020204" pitchFamily="34" charset="-122"/>
              <a:ea typeface="Microsoft YaHei" panose="020B0503020204020204" pitchFamily="34" charset="-122"/>
            </a:endParaRPr>
          </a:p>
        </p:txBody>
      </p:sp>
      <p:sp>
        <p:nvSpPr>
          <p:cNvPr id="586" name="Text Placeholder 198"/>
          <p:cNvSpPr/>
          <p:nvPr/>
        </p:nvSpPr>
        <p:spPr>
          <a:xfrm>
            <a:off x="573333" y="5661248"/>
            <a:ext cx="11018160" cy="246221"/>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spAutoFit/>
          </a:bodyPr>
          <a:lstStyle/>
          <a:p>
            <a:pPr>
              <a:spcBef>
                <a:spcPts val="561"/>
              </a:spcBef>
              <a:tabLst>
                <a:tab pos="0" algn="l"/>
              </a:tabLst>
            </a:pPr>
            <a:r>
              <a:rPr lang="en-US" sz="1600" spc="-1" dirty="0">
                <a:solidFill>
                  <a:srgbClr val="384056"/>
                </a:solidFill>
                <a:latin typeface="Microsoft YaHei" panose="020B0503020204020204" pitchFamily="34" charset="-122"/>
                <a:ea typeface="Microsoft YaHei" panose="020B0503020204020204" pitchFamily="34" charset="-122"/>
              </a:rPr>
              <a:t>3. </a:t>
            </a:r>
            <a:r>
              <a:rPr lang="zh-CN" altLang="en-US" sz="1600" spc="-1" dirty="0">
                <a:solidFill>
                  <a:srgbClr val="384056"/>
                </a:solidFill>
                <a:latin typeface="Microsoft YaHei" panose="020B0503020204020204" pitchFamily="34" charset="-122"/>
                <a:ea typeface="Microsoft YaHei" panose="020B0503020204020204" pitchFamily="34" charset="-122"/>
              </a:rPr>
              <a:t>更新可学习的权重参数：</a:t>
            </a:r>
            <a:r>
              <a:rPr lang="en-US" sz="1600" spc="-1" dirty="0">
                <a:solidFill>
                  <a:srgbClr val="384056"/>
                </a:solidFill>
                <a:latin typeface="Microsoft YaHei" panose="020B0503020204020204" pitchFamily="34" charset="-122"/>
                <a:ea typeface="Microsoft YaHei" panose="020B0503020204020204" pitchFamily="34" charset="-122"/>
              </a:rPr>
              <a:t> </a:t>
            </a:r>
          </a:p>
        </p:txBody>
      </p:sp>
      <p:pic>
        <p:nvPicPr>
          <p:cNvPr id="3" name="图片 2">
            <a:extLst>
              <a:ext uri="{FF2B5EF4-FFF2-40B4-BE49-F238E27FC236}">
                <a16:creationId xmlns:a16="http://schemas.microsoft.com/office/drawing/2014/main" id="{42F21462-3FB8-944C-AD62-0529D216B26A}"/>
              </a:ext>
            </a:extLst>
          </p:cNvPr>
          <p:cNvPicPr>
            <a:picLocks noChangeAspect="1"/>
          </p:cNvPicPr>
          <p:nvPr/>
        </p:nvPicPr>
        <p:blipFill>
          <a:blip r:embed="rId3"/>
          <a:stretch>
            <a:fillRect/>
          </a:stretch>
        </p:blipFill>
        <p:spPr>
          <a:xfrm>
            <a:off x="2858021" y="1196752"/>
            <a:ext cx="7234092" cy="2016224"/>
          </a:xfrm>
          <a:prstGeom prst="rect">
            <a:avLst/>
          </a:prstGeom>
        </p:spPr>
      </p:pic>
      <p:pic>
        <p:nvPicPr>
          <p:cNvPr id="2" name="图片 1">
            <a:extLst>
              <a:ext uri="{FF2B5EF4-FFF2-40B4-BE49-F238E27FC236}">
                <a16:creationId xmlns:a16="http://schemas.microsoft.com/office/drawing/2014/main" id="{8681B581-D06F-6B43-A708-6218458FD5F2}"/>
              </a:ext>
            </a:extLst>
          </p:cNvPr>
          <p:cNvPicPr>
            <a:picLocks noChangeAspect="1"/>
          </p:cNvPicPr>
          <p:nvPr/>
        </p:nvPicPr>
        <p:blipFill>
          <a:blip r:embed="rId4"/>
          <a:stretch>
            <a:fillRect/>
          </a:stretch>
        </p:blipFill>
        <p:spPr>
          <a:xfrm>
            <a:off x="4120873" y="3212976"/>
            <a:ext cx="7234092" cy="2895682"/>
          </a:xfrm>
          <a:prstGeom prst="rect">
            <a:avLst/>
          </a:prstGeom>
        </p:spPr>
      </p:pic>
    </p:spTree>
    <p:extLst>
      <p:ext uri="{BB962C8B-B14F-4D97-AF65-F5344CB8AC3E}">
        <p14:creationId xmlns:p14="http://schemas.microsoft.com/office/powerpoint/2010/main" val="24344863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 name="PlaceHolder 1"/>
          <p:cNvSpPr>
            <a:spLocks noGrp="1"/>
          </p:cNvSpPr>
          <p:nvPr>
            <p:ph type="title"/>
          </p:nvPr>
        </p:nvSpPr>
        <p:spPr>
          <a:xfrm>
            <a:off x="589301" y="548680"/>
            <a:ext cx="10963473" cy="589190"/>
          </a:xfrm>
          <a:prstGeom prst="rect">
            <a:avLst/>
          </a:prstGeom>
          <a:noFill/>
          <a:ln w="0">
            <a:noFill/>
          </a:ln>
        </p:spPr>
        <p:txBody>
          <a:bodyPr lIns="0" tIns="0" rIns="0" bIns="0" anchor="ctr">
            <a:noAutofit/>
          </a:bodyPr>
          <a:lstStyle/>
          <a:p>
            <a:pPr>
              <a:lnSpc>
                <a:spcPct val="100000"/>
              </a:lnSpc>
              <a:buNone/>
            </a:pPr>
            <a:r>
              <a:rPr lang="zh-CN" altLang="en-US" sz="2800" spc="-52" dirty="0">
                <a:latin typeface="Segoe UI Semibold"/>
              </a:rPr>
              <a:t>深度学习训练流程：数学表示</a:t>
            </a:r>
            <a:endParaRPr lang="en-US" sz="2800" spc="-52" dirty="0">
              <a:latin typeface="Segoe UI Semibold"/>
            </a:endParaRPr>
          </a:p>
        </p:txBody>
      </p:sp>
      <p:pic>
        <p:nvPicPr>
          <p:cNvPr id="6" name="图片 5">
            <a:extLst>
              <a:ext uri="{FF2B5EF4-FFF2-40B4-BE49-F238E27FC236}">
                <a16:creationId xmlns:a16="http://schemas.microsoft.com/office/drawing/2014/main" id="{71E69DBA-EBB5-5048-A67C-4D3F70E8B53B}"/>
              </a:ext>
            </a:extLst>
          </p:cNvPr>
          <p:cNvPicPr>
            <a:picLocks noChangeAspect="1"/>
          </p:cNvPicPr>
          <p:nvPr/>
        </p:nvPicPr>
        <p:blipFill>
          <a:blip r:embed="rId3"/>
          <a:stretch>
            <a:fillRect/>
          </a:stretch>
        </p:blipFill>
        <p:spPr>
          <a:xfrm>
            <a:off x="1161762" y="1386464"/>
            <a:ext cx="6729536" cy="4486357"/>
          </a:xfrm>
          <a:prstGeom prst="rect">
            <a:avLst/>
          </a:prstGeom>
        </p:spPr>
      </p:pic>
      <p:pic>
        <p:nvPicPr>
          <p:cNvPr id="7" name="图片 6">
            <a:extLst>
              <a:ext uri="{FF2B5EF4-FFF2-40B4-BE49-F238E27FC236}">
                <a16:creationId xmlns:a16="http://schemas.microsoft.com/office/drawing/2014/main" id="{7FD0F054-D378-A543-B26A-276660C92CDF}"/>
              </a:ext>
            </a:extLst>
          </p:cNvPr>
          <p:cNvPicPr>
            <a:picLocks noChangeAspect="1"/>
          </p:cNvPicPr>
          <p:nvPr/>
        </p:nvPicPr>
        <p:blipFill>
          <a:blip r:embed="rId4"/>
          <a:stretch>
            <a:fillRect/>
          </a:stretch>
        </p:blipFill>
        <p:spPr>
          <a:xfrm>
            <a:off x="7916962" y="4518123"/>
            <a:ext cx="2501900" cy="927100"/>
          </a:xfrm>
          <a:prstGeom prst="rect">
            <a:avLst/>
          </a:prstGeom>
        </p:spPr>
      </p:pic>
      <p:sp>
        <p:nvSpPr>
          <p:cNvPr id="8" name="矩形 7">
            <a:extLst>
              <a:ext uri="{FF2B5EF4-FFF2-40B4-BE49-F238E27FC236}">
                <a16:creationId xmlns:a16="http://schemas.microsoft.com/office/drawing/2014/main" id="{27981749-E42E-E142-8707-E01967121E6F}"/>
              </a:ext>
            </a:extLst>
          </p:cNvPr>
          <p:cNvSpPr/>
          <p:nvPr/>
        </p:nvSpPr>
        <p:spPr>
          <a:xfrm>
            <a:off x="7408456" y="1638854"/>
            <a:ext cx="3518912" cy="400110"/>
          </a:xfrm>
          <a:prstGeom prst="rect">
            <a:avLst/>
          </a:prstGeom>
        </p:spPr>
        <p:txBody>
          <a:bodyPr wrap="none">
            <a:spAutoFit/>
          </a:bodyPr>
          <a:lstStyle/>
          <a:p>
            <a:r>
              <a:rPr lang="zh-CN" altLang="en-US" sz="2000" dirty="0">
                <a:solidFill>
                  <a:srgbClr val="384056"/>
                </a:solidFill>
                <a:latin typeface="+mj-ea"/>
                <a:ea typeface="+mj-ea"/>
              </a:rPr>
              <a:t>复杂的带参数的高度非凸函数</a:t>
            </a:r>
          </a:p>
        </p:txBody>
      </p:sp>
      <p:pic>
        <p:nvPicPr>
          <p:cNvPr id="9" name="图片 8">
            <a:extLst>
              <a:ext uri="{FF2B5EF4-FFF2-40B4-BE49-F238E27FC236}">
                <a16:creationId xmlns:a16="http://schemas.microsoft.com/office/drawing/2014/main" id="{59D361A9-F203-EF4D-B733-A9414A632478}"/>
              </a:ext>
            </a:extLst>
          </p:cNvPr>
          <p:cNvPicPr>
            <a:picLocks noChangeAspect="1"/>
          </p:cNvPicPr>
          <p:nvPr/>
        </p:nvPicPr>
        <p:blipFill>
          <a:blip r:embed="rId5"/>
          <a:stretch>
            <a:fillRect/>
          </a:stretch>
        </p:blipFill>
        <p:spPr>
          <a:xfrm>
            <a:off x="7151687" y="3309560"/>
            <a:ext cx="4032449" cy="496435"/>
          </a:xfrm>
          <a:prstGeom prst="rect">
            <a:avLst/>
          </a:prstGeom>
        </p:spPr>
      </p:pic>
      <p:sp>
        <p:nvSpPr>
          <p:cNvPr id="2" name="矩形 1">
            <a:extLst>
              <a:ext uri="{FF2B5EF4-FFF2-40B4-BE49-F238E27FC236}">
                <a16:creationId xmlns:a16="http://schemas.microsoft.com/office/drawing/2014/main" id="{CC91252F-8CD5-7240-A4B6-3357B6B77832}"/>
              </a:ext>
            </a:extLst>
          </p:cNvPr>
          <p:cNvSpPr/>
          <p:nvPr/>
        </p:nvSpPr>
        <p:spPr>
          <a:xfrm>
            <a:off x="7754565" y="2849273"/>
            <a:ext cx="3058851" cy="400110"/>
          </a:xfrm>
          <a:prstGeom prst="rect">
            <a:avLst/>
          </a:prstGeom>
        </p:spPr>
        <p:txBody>
          <a:bodyPr wrap="none">
            <a:spAutoFit/>
          </a:bodyPr>
          <a:lstStyle/>
          <a:p>
            <a:r>
              <a:rPr lang="zh-CN" altLang="en-US" sz="2000" dirty="0">
                <a:solidFill>
                  <a:srgbClr val="384056"/>
                </a:solidFill>
                <a:latin typeface="+mj-ea"/>
                <a:ea typeface="+mj-ea"/>
              </a:rPr>
              <a:t>参数的一阶梯度迭代更新</a:t>
            </a:r>
          </a:p>
        </p:txBody>
      </p:sp>
    </p:spTree>
    <p:extLst>
      <p:ext uri="{BB962C8B-B14F-4D97-AF65-F5344CB8AC3E}">
        <p14:creationId xmlns:p14="http://schemas.microsoft.com/office/powerpoint/2010/main" val="35782281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DD72D3-8BF1-2A4E-BC16-0D5FACDDB9FA}"/>
              </a:ext>
            </a:extLst>
          </p:cNvPr>
          <p:cNvSpPr>
            <a:spLocks noGrp="1"/>
          </p:cNvSpPr>
          <p:nvPr>
            <p:ph type="title"/>
          </p:nvPr>
        </p:nvSpPr>
        <p:spPr/>
        <p:txBody>
          <a:bodyPr/>
          <a:lstStyle/>
          <a:p>
            <a:r>
              <a:rPr lang="zh-CN" altLang="en-US" sz="3200" spc="-52" dirty="0">
                <a:latin typeface="Segoe UI Semibold"/>
              </a:rPr>
              <a:t>训练流程核心：求导</a:t>
            </a:r>
            <a:endParaRPr lang="en-US" altLang="zh-CN" sz="3200" spc="-52" dirty="0">
              <a:latin typeface="Segoe UI Semibold"/>
            </a:endParaRPr>
          </a:p>
        </p:txBody>
      </p:sp>
      <p:sp>
        <p:nvSpPr>
          <p:cNvPr id="1068" name="PlaceHolder 2"/>
          <p:cNvSpPr>
            <a:spLocks noGrp="1"/>
          </p:cNvSpPr>
          <p:nvPr>
            <p:ph sz="half" idx="1"/>
          </p:nvPr>
        </p:nvSpPr>
        <p:spPr>
          <a:xfrm>
            <a:off x="589301" y="3414000"/>
            <a:ext cx="10963473" cy="338554"/>
          </a:xfrm>
          <a:prstGeom prst="rect">
            <a:avLst/>
          </a:prstGeom>
          <a:noFill/>
          <a:ln w="0">
            <a:noFill/>
          </a:ln>
        </p:spPr>
        <p:txBody>
          <a:bodyPr lIns="0" tIns="0" rIns="0" bIns="0" anchor="t">
            <a:noAutofit/>
          </a:bodyPr>
          <a:lstStyle/>
          <a:p>
            <a:pPr marL="228600" indent="-228600">
              <a:lnSpc>
                <a:spcPct val="100000"/>
              </a:lnSpc>
              <a:spcBef>
                <a:spcPts val="561"/>
              </a:spcBef>
              <a:buClr>
                <a:srgbClr val="1A1A1A"/>
              </a:buClr>
              <a:buSzPct val="90000"/>
              <a:buFont typeface="Wingdings" charset="2"/>
              <a:buChar char=""/>
            </a:pPr>
            <a:r>
              <a:rPr lang="zh-CN" altLang="en-US" sz="2200" spc="-1" dirty="0">
                <a:solidFill>
                  <a:srgbClr val="384056"/>
                </a:solidFill>
                <a:latin typeface="+mj-ea"/>
                <a:ea typeface="+mj-ea"/>
              </a:rPr>
              <a:t>深度学习计算的核心：</a:t>
            </a:r>
            <a:r>
              <a:rPr lang="en-US" sz="2200" spc="-1" dirty="0" err="1">
                <a:solidFill>
                  <a:srgbClr val="384056"/>
                </a:solidFill>
                <a:latin typeface="+mj-ea"/>
                <a:ea typeface="+mj-ea"/>
              </a:rPr>
              <a:t>计算</a:t>
            </a:r>
            <a:r>
              <a:rPr lang="zh-CN" altLang="en-US" sz="2200" spc="-1" dirty="0">
                <a:solidFill>
                  <a:srgbClr val="384056"/>
                </a:solidFill>
                <a:latin typeface="+mj-ea"/>
                <a:ea typeface="+mj-ea"/>
              </a:rPr>
              <a:t>网络模型的</a:t>
            </a:r>
            <a:r>
              <a:rPr lang="en-US" sz="2200" spc="-1" dirty="0" err="1">
                <a:solidFill>
                  <a:srgbClr val="384056"/>
                </a:solidFill>
                <a:latin typeface="+mj-ea"/>
                <a:ea typeface="+mj-ea"/>
              </a:rPr>
              <a:t>参数</a:t>
            </a:r>
            <a:r>
              <a:rPr lang="zh-CN" altLang="en-US" sz="2200" spc="-1" dirty="0">
                <a:solidFill>
                  <a:srgbClr val="384056"/>
                </a:solidFill>
                <a:latin typeface="+mj-ea"/>
                <a:ea typeface="+mj-ea"/>
              </a:rPr>
              <a:t>，并</a:t>
            </a:r>
            <a:r>
              <a:rPr lang="en-US" sz="2200" spc="-1" dirty="0" err="1">
                <a:solidFill>
                  <a:srgbClr val="384056"/>
                </a:solidFill>
                <a:latin typeface="+mj-ea"/>
                <a:ea typeface="+mj-ea"/>
              </a:rPr>
              <a:t>更新</a:t>
            </a:r>
            <a:r>
              <a:rPr lang="zh-CN" altLang="en-US" sz="2200" spc="-1" dirty="0">
                <a:solidFill>
                  <a:srgbClr val="384056"/>
                </a:solidFill>
                <a:latin typeface="+mj-ea"/>
                <a:ea typeface="+mj-ea"/>
              </a:rPr>
              <a:t>其</a:t>
            </a:r>
            <a:r>
              <a:rPr lang="en-US" sz="2200" spc="-1" dirty="0" err="1">
                <a:solidFill>
                  <a:srgbClr val="384056"/>
                </a:solidFill>
                <a:latin typeface="+mj-ea"/>
                <a:ea typeface="+mj-ea"/>
              </a:rPr>
              <a:t>梯度</a:t>
            </a:r>
            <a:endParaRPr lang="en-US" sz="2200" spc="-1" dirty="0">
              <a:solidFill>
                <a:srgbClr val="384056"/>
              </a:solidFill>
              <a:latin typeface="+mj-ea"/>
              <a:ea typeface="+mj-ea"/>
            </a:endParaRPr>
          </a:p>
        </p:txBody>
      </p:sp>
      <mc:AlternateContent xmlns:mc="http://schemas.openxmlformats.org/markup-compatibility/2006" xmlns:a14="http://schemas.microsoft.com/office/drawing/2010/main">
        <mc:Choice Requires="a14">
          <p:sp>
            <p:nvSpPr>
              <p:cNvPr id="1069" name="Rectangle 3"/>
              <p:cNvSpPr/>
              <p:nvPr/>
            </p:nvSpPr>
            <p:spPr>
              <a:xfrm>
                <a:off x="2823687" y="3955671"/>
                <a:ext cx="3605900" cy="460211"/>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US" sz="2400" spc="-1" dirty="0">
                    <a:solidFill>
                      <a:schemeClr val="tx1"/>
                    </a:solidFill>
                    <a:latin typeface="Segoe UI"/>
                  </a:rPr>
                  <a:t> </a:t>
                </a:r>
                <a14:m>
                  <m:oMath xmlns:m="http://schemas.openxmlformats.org/officeDocument/2006/math">
                    <m:r>
                      <a:rPr lang="en-US" altLang="zh-CN" sz="2400" b="0" i="1" spc="-1" smtClean="0">
                        <a:solidFill>
                          <a:schemeClr val="tx1"/>
                        </a:solidFill>
                        <a:latin typeface="Cambria Math" panose="02040503050406030204" pitchFamily="18" charset="0"/>
                      </a:rPr>
                      <m:t>𝐿</m:t>
                    </m:r>
                    <m:r>
                      <a:rPr lang="en-US" altLang="zh-CN" sz="2400" b="0" i="1" spc="-1" smtClean="0">
                        <a:solidFill>
                          <a:schemeClr val="tx1"/>
                        </a:solidFill>
                        <a:latin typeface="Cambria Math" panose="02040503050406030204" pitchFamily="18" charset="0"/>
                      </a:rPr>
                      <m:t>(</m:t>
                    </m:r>
                    <m:r>
                      <a:rPr lang="en-US" altLang="zh-CN" sz="2400" b="0" i="1" spc="-1" smtClean="0">
                        <a:solidFill>
                          <a:schemeClr val="tx1"/>
                        </a:solidFill>
                        <a:latin typeface="Cambria Math" panose="02040503050406030204" pitchFamily="18" charset="0"/>
                      </a:rPr>
                      <m:t>𝑤</m:t>
                    </m:r>
                    <m:r>
                      <a:rPr lang="en-US" altLang="zh-CN" sz="2400" b="0" i="1" spc="-1" smtClean="0">
                        <a:solidFill>
                          <a:schemeClr val="tx1"/>
                        </a:solidFill>
                        <a:latin typeface="Cambria Math" panose="02040503050406030204" pitchFamily="18" charset="0"/>
                      </a:rPr>
                      <m:t>)=</m:t>
                    </m:r>
                    <m:r>
                      <a:rPr lang="en-US" altLang="zh-CN" sz="2400" b="0" i="1" spc="-1" smtClean="0">
                        <a:solidFill>
                          <a:schemeClr val="tx1"/>
                        </a:solidFill>
                        <a:latin typeface="Cambria Math" panose="02040503050406030204" pitchFamily="18" charset="0"/>
                      </a:rPr>
                      <m:t>𝐿𝑜𝑠𝑠</m:t>
                    </m:r>
                    <m:r>
                      <a:rPr lang="en-US" altLang="zh-CN" sz="2400" b="0" i="1" spc="-1" smtClean="0">
                        <a:solidFill>
                          <a:schemeClr val="tx1"/>
                        </a:solidFill>
                        <a:latin typeface="Cambria Math" panose="02040503050406030204" pitchFamily="18" charset="0"/>
                      </a:rPr>
                      <m:t>(</m:t>
                    </m:r>
                    <m:r>
                      <a:rPr lang="en-US" altLang="zh-CN" sz="2400" b="0" i="1" spc="-1" smtClean="0">
                        <a:solidFill>
                          <a:schemeClr val="tx1"/>
                        </a:solidFill>
                        <a:latin typeface="Cambria Math" panose="02040503050406030204" pitchFamily="18" charset="0"/>
                      </a:rPr>
                      <m:t>𝑓</m:t>
                    </m:r>
                    <m:d>
                      <m:dPr>
                        <m:ctrlPr>
                          <a:rPr lang="en-US" altLang="zh-CN" sz="2400" b="0" i="1" spc="-1" smtClean="0">
                            <a:solidFill>
                              <a:schemeClr val="tx1"/>
                            </a:solidFill>
                            <a:latin typeface="Cambria Math" panose="02040503050406030204" pitchFamily="18" charset="0"/>
                          </a:rPr>
                        </m:ctrlPr>
                      </m:dPr>
                      <m:e>
                        <m:r>
                          <a:rPr lang="en-US" altLang="zh-CN" sz="2400" b="0" i="1" spc="-1" smtClean="0">
                            <a:solidFill>
                              <a:schemeClr val="tx1"/>
                            </a:solidFill>
                            <a:latin typeface="Cambria Math" panose="02040503050406030204" pitchFamily="18" charset="0"/>
                          </a:rPr>
                          <m:t>𝑤</m:t>
                        </m:r>
                        <m:r>
                          <a:rPr lang="en-US" altLang="zh-CN" sz="2400" b="0" i="1" spc="-1" smtClean="0">
                            <a:solidFill>
                              <a:schemeClr val="tx1"/>
                            </a:solidFill>
                            <a:latin typeface="Cambria Math" panose="02040503050406030204" pitchFamily="18" charset="0"/>
                          </a:rPr>
                          <m:t>, </m:t>
                        </m:r>
                        <m:sSub>
                          <m:sSubPr>
                            <m:ctrlPr>
                              <a:rPr lang="en-US" altLang="zh-CN" sz="2400" b="0" i="1" spc="-1" smtClean="0">
                                <a:solidFill>
                                  <a:schemeClr val="tx1"/>
                                </a:solidFill>
                                <a:latin typeface="Cambria Math" panose="02040503050406030204" pitchFamily="18" charset="0"/>
                              </a:rPr>
                            </m:ctrlPr>
                          </m:sSubPr>
                          <m:e>
                            <m:r>
                              <a:rPr lang="en-US" altLang="zh-CN" sz="2400" i="1" spc="-1">
                                <a:solidFill>
                                  <a:schemeClr val="tx1"/>
                                </a:solidFill>
                                <a:latin typeface="Cambria Math" panose="02040503050406030204" pitchFamily="18" charset="0"/>
                              </a:rPr>
                              <m:t>𝑥</m:t>
                            </m:r>
                          </m:e>
                          <m:sub>
                            <m:r>
                              <a:rPr lang="en-US" altLang="zh-CN" sz="2400" b="0" i="1" spc="-1" smtClean="0">
                                <a:solidFill>
                                  <a:schemeClr val="tx1"/>
                                </a:solidFill>
                                <a:latin typeface="Cambria Math" panose="02040503050406030204" pitchFamily="18" charset="0"/>
                              </a:rPr>
                              <m:t>𝑖</m:t>
                            </m:r>
                          </m:sub>
                        </m:sSub>
                      </m:e>
                    </m:d>
                    <m:r>
                      <a:rPr lang="en-US" altLang="zh-CN" sz="2400" b="0" i="1" spc="-1" smtClean="0">
                        <a:solidFill>
                          <a:schemeClr val="tx1"/>
                        </a:solidFill>
                        <a:latin typeface="Cambria Math" panose="02040503050406030204" pitchFamily="18" charset="0"/>
                      </a:rPr>
                      <m:t>,</m:t>
                    </m:r>
                    <m:sSub>
                      <m:sSubPr>
                        <m:ctrlPr>
                          <a:rPr lang="en-US" altLang="zh-CN" sz="2400" b="0" i="1" spc="-1" smtClean="0">
                            <a:solidFill>
                              <a:schemeClr val="tx1"/>
                            </a:solidFill>
                            <a:latin typeface="Cambria Math" panose="02040503050406030204" pitchFamily="18" charset="0"/>
                          </a:rPr>
                        </m:ctrlPr>
                      </m:sSubPr>
                      <m:e>
                        <m:r>
                          <a:rPr lang="en-US" altLang="zh-CN" sz="2400" i="1" spc="-1">
                            <a:solidFill>
                              <a:schemeClr val="tx1"/>
                            </a:solidFill>
                            <a:latin typeface="Cambria Math" panose="02040503050406030204" pitchFamily="18" charset="0"/>
                          </a:rPr>
                          <m:t>𝑦</m:t>
                        </m:r>
                      </m:e>
                      <m:sub>
                        <m:r>
                          <a:rPr lang="en-US" altLang="zh-CN" sz="2400" b="0" i="1" spc="-1" smtClean="0">
                            <a:solidFill>
                              <a:schemeClr val="tx1"/>
                            </a:solidFill>
                            <a:latin typeface="Cambria Math" panose="02040503050406030204" pitchFamily="18" charset="0"/>
                          </a:rPr>
                          <m:t>𝑖</m:t>
                        </m:r>
                      </m:sub>
                    </m:sSub>
                    <m:r>
                      <a:rPr lang="en-US" altLang="zh-CN" sz="2400" b="0" i="1" spc="-1" smtClean="0">
                        <a:solidFill>
                          <a:schemeClr val="tx1"/>
                        </a:solidFill>
                        <a:latin typeface="Cambria Math" panose="02040503050406030204" pitchFamily="18" charset="0"/>
                      </a:rPr>
                      <m:t>)</m:t>
                    </m:r>
                  </m:oMath>
                </a14:m>
                <a:endParaRPr lang="en-US" sz="2400" spc="-1" dirty="0">
                  <a:solidFill>
                    <a:schemeClr val="tx1"/>
                  </a:solidFill>
                  <a:latin typeface="Arial"/>
                </a:endParaRPr>
              </a:p>
            </p:txBody>
          </p:sp>
        </mc:Choice>
        <mc:Fallback xmlns="">
          <p:sp>
            <p:nvSpPr>
              <p:cNvPr id="1069" name="Rectangle 3"/>
              <p:cNvSpPr>
                <a:spLocks noRot="1" noChangeAspect="1" noMove="1" noResize="1" noEditPoints="1" noAdjustHandles="1" noChangeArrowheads="1" noChangeShapeType="1" noTextEdit="1"/>
              </p:cNvSpPr>
              <p:nvPr/>
            </p:nvSpPr>
            <p:spPr>
              <a:xfrm>
                <a:off x="2823687" y="3955671"/>
                <a:ext cx="3605900" cy="460211"/>
              </a:xfrm>
              <a:prstGeom prst="rect">
                <a:avLst/>
              </a:prstGeom>
              <a:blipFill>
                <a:blip r:embed="rId2"/>
                <a:stretch>
                  <a:fillRect r="-351" b="-15789"/>
                </a:stretch>
              </a:blipFill>
              <a:ln w="0">
                <a:noFill/>
              </a:ln>
            </p:spPr>
            <p:txBody>
              <a:bodyPr/>
              <a:lstStyle/>
              <a:p>
                <a:r>
                  <a:rPr lang="zh-CN" altLang="en-US">
                    <a:noFill/>
                  </a:rPr>
                  <a:t> </a:t>
                </a:r>
              </a:p>
            </p:txBody>
          </p:sp>
        </mc:Fallback>
      </mc:AlternateContent>
      <p:sp>
        <p:nvSpPr>
          <p:cNvPr id="1070" name="Text Placeholder 2"/>
          <p:cNvSpPr/>
          <p:nvPr/>
        </p:nvSpPr>
        <p:spPr>
          <a:xfrm>
            <a:off x="589301" y="5185848"/>
            <a:ext cx="11018160" cy="338554"/>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marL="228600" indent="-228600">
              <a:spcBef>
                <a:spcPts val="561"/>
              </a:spcBef>
              <a:buClr>
                <a:srgbClr val="1A1A1A"/>
              </a:buClr>
              <a:buSzPct val="90000"/>
              <a:buFont typeface="Wingdings" charset="2"/>
              <a:buChar char=""/>
            </a:pPr>
            <a:r>
              <a:rPr lang="zh-CN" altLang="en-US" sz="2200" b="1" dirty="0">
                <a:solidFill>
                  <a:srgbClr val="FFC000"/>
                </a:solidFill>
                <a:latin typeface="+mj-ea"/>
                <a:ea typeface="+mj-ea"/>
              </a:rPr>
              <a:t>自动微分：</a:t>
            </a:r>
            <a:r>
              <a:rPr lang="zh-CN" altLang="en-US" sz="2200" dirty="0">
                <a:solidFill>
                  <a:srgbClr val="384056"/>
                </a:solidFill>
                <a:latin typeface="+mj-ea"/>
                <a:ea typeface="+mj-ea"/>
              </a:rPr>
              <a:t>原子操作构成的复杂前向计算程序，关注自动生成高效的反向计算程序</a:t>
            </a:r>
            <a:endParaRPr lang="en-US" sz="2200" spc="-1" dirty="0">
              <a:solidFill>
                <a:srgbClr val="384056"/>
              </a:solidFill>
              <a:latin typeface="+mj-ea"/>
              <a:ea typeface="+mj-ea"/>
            </a:endParaRPr>
          </a:p>
        </p:txBody>
      </p:sp>
      <p:sp>
        <p:nvSpPr>
          <p:cNvPr id="3" name="虚尾箭头 2">
            <a:extLst>
              <a:ext uri="{FF2B5EF4-FFF2-40B4-BE49-F238E27FC236}">
                <a16:creationId xmlns:a16="http://schemas.microsoft.com/office/drawing/2014/main" id="{4452D221-8B80-604C-B423-8AE78E56CD8A}"/>
              </a:ext>
            </a:extLst>
          </p:cNvPr>
          <p:cNvSpPr/>
          <p:nvPr/>
        </p:nvSpPr>
        <p:spPr bwMode="auto">
          <a:xfrm>
            <a:off x="6712119" y="4029371"/>
            <a:ext cx="498556" cy="312810"/>
          </a:xfrm>
          <a:prstGeom prst="stripedRightArrow">
            <a:avLst/>
          </a:prstGeom>
          <a:solidFill>
            <a:srgbClr val="384056"/>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rgbClr val="384056"/>
              </a:solidFill>
              <a:effectLst/>
              <a:latin typeface="Arial" charset="0"/>
              <a:ea typeface="SimSun" pitchFamily="2" charset="-122"/>
            </a:endParaRPr>
          </a:p>
        </p:txBody>
      </p:sp>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6D546619-D2D9-3947-B36F-B3D34179DC29}"/>
                  </a:ext>
                </a:extLst>
              </p:cNvPr>
              <p:cNvSpPr txBox="1"/>
              <p:nvPr/>
            </p:nvSpPr>
            <p:spPr>
              <a:xfrm>
                <a:off x="7648223" y="3919464"/>
                <a:ext cx="1455848" cy="496418"/>
              </a:xfrm>
              <a:prstGeom prst="rect">
                <a:avLst/>
              </a:prstGeom>
              <a:noFill/>
            </p:spPr>
            <p:txBody>
              <a:bodyPr wrap="none" lIns="0" tIns="0" rIns="0" bIns="0" rtlCol="0">
                <a:spAutoFit/>
              </a:bodyPr>
              <a:lstStyle/>
              <a:p>
                <a:pPr>
                  <a:buNone/>
                </a:pPr>
                <a14:m>
                  <m:oMathPara xmlns:m="http://schemas.openxmlformats.org/officeDocument/2006/math">
                    <m:oMathParaPr>
                      <m:jc m:val="centerGroup"/>
                    </m:oMathParaPr>
                    <m:oMath xmlns:m="http://schemas.openxmlformats.org/officeDocument/2006/math">
                      <m:f>
                        <m:fPr>
                          <m:type m:val="skw"/>
                          <m:ctrlPr>
                            <a:rPr kumimoji="1" lang="zh-CN" altLang="en-US" sz="2400" b="0" i="1" smtClean="0">
                              <a:solidFill>
                                <a:schemeClr val="tx1"/>
                              </a:solidFill>
                              <a:latin typeface="Cambria Math" panose="02040503050406030204" pitchFamily="18" charset="0"/>
                            </a:rPr>
                          </m:ctrlPr>
                        </m:fPr>
                        <m:num>
                          <m:r>
                            <a:rPr kumimoji="1" lang="zh-CN" altLang="en-US" sz="2400" i="1">
                              <a:solidFill>
                                <a:schemeClr val="tx1"/>
                              </a:solidFill>
                              <a:latin typeface="Cambria Math" panose="02040503050406030204" pitchFamily="18" charset="0"/>
                            </a:rPr>
                            <m:t>𝜎</m:t>
                          </m:r>
                          <m:r>
                            <a:rPr kumimoji="1" lang="en-US" altLang="zh-CN" sz="2400" i="1">
                              <a:solidFill>
                                <a:schemeClr val="tx1"/>
                              </a:solidFill>
                              <a:latin typeface="Cambria Math" panose="02040503050406030204" pitchFamily="18" charset="0"/>
                            </a:rPr>
                            <m:t>𝐿</m:t>
                          </m:r>
                          <m:r>
                            <a:rPr kumimoji="1" lang="en-US" altLang="zh-CN" sz="2400" b="0" i="1" smtClean="0">
                              <a:solidFill>
                                <a:schemeClr val="tx1"/>
                              </a:solidFill>
                              <a:latin typeface="Cambria Math" panose="02040503050406030204" pitchFamily="18" charset="0"/>
                            </a:rPr>
                            <m:t>(</m:t>
                          </m:r>
                          <m:r>
                            <a:rPr kumimoji="1" lang="en-US" altLang="zh-CN" sz="2400" b="0" i="1" smtClean="0">
                              <a:solidFill>
                                <a:schemeClr val="tx1"/>
                              </a:solidFill>
                              <a:latin typeface="Cambria Math" panose="02040503050406030204" pitchFamily="18" charset="0"/>
                            </a:rPr>
                            <m:t>𝑤</m:t>
                          </m:r>
                          <m:r>
                            <a:rPr kumimoji="1" lang="en-US" altLang="zh-CN" sz="2400" b="0" i="1" smtClean="0">
                              <a:solidFill>
                                <a:schemeClr val="tx1"/>
                              </a:solidFill>
                              <a:latin typeface="Cambria Math" panose="02040503050406030204" pitchFamily="18" charset="0"/>
                            </a:rPr>
                            <m:t>)</m:t>
                          </m:r>
                        </m:num>
                        <m:den>
                          <m:r>
                            <a:rPr kumimoji="1" lang="zh-CN" altLang="en-US" sz="2400" i="1">
                              <a:solidFill>
                                <a:schemeClr val="tx1"/>
                              </a:solidFill>
                              <a:latin typeface="Cambria Math" panose="02040503050406030204" pitchFamily="18" charset="0"/>
                            </a:rPr>
                            <m:t>𝜎</m:t>
                          </m:r>
                          <m:r>
                            <a:rPr kumimoji="1" lang="en-US" altLang="zh-CN" sz="2400" b="0" i="1" smtClean="0">
                              <a:solidFill>
                                <a:schemeClr val="tx1"/>
                              </a:solidFill>
                              <a:latin typeface="Cambria Math" panose="02040503050406030204" pitchFamily="18" charset="0"/>
                            </a:rPr>
                            <m:t>𝑤</m:t>
                          </m:r>
                        </m:den>
                      </m:f>
                    </m:oMath>
                  </m:oMathPara>
                </a14:m>
                <a:endParaRPr kumimoji="1" lang="zh-CN" altLang="en-US" sz="2400" b="0" dirty="0" err="1">
                  <a:solidFill>
                    <a:schemeClr val="tx1"/>
                  </a:solidFill>
                  <a:latin typeface="+mn-lt"/>
                </a:endParaRPr>
              </a:p>
            </p:txBody>
          </p:sp>
        </mc:Choice>
        <mc:Fallback xmlns="">
          <p:sp>
            <p:nvSpPr>
              <p:cNvPr id="4" name="文本框 3">
                <a:extLst>
                  <a:ext uri="{FF2B5EF4-FFF2-40B4-BE49-F238E27FC236}">
                    <a16:creationId xmlns:a16="http://schemas.microsoft.com/office/drawing/2014/main" id="{6D546619-D2D9-3947-B36F-B3D34179DC29}"/>
                  </a:ext>
                </a:extLst>
              </p:cNvPr>
              <p:cNvSpPr txBox="1">
                <a:spLocks noRot="1" noChangeAspect="1" noMove="1" noResize="1" noEditPoints="1" noAdjustHandles="1" noChangeArrowheads="1" noChangeShapeType="1" noTextEdit="1"/>
              </p:cNvSpPr>
              <p:nvPr/>
            </p:nvSpPr>
            <p:spPr>
              <a:xfrm>
                <a:off x="7648223" y="3919464"/>
                <a:ext cx="1455848" cy="496418"/>
              </a:xfrm>
              <a:prstGeom prst="rect">
                <a:avLst/>
              </a:prstGeom>
              <a:blipFill>
                <a:blip r:embed="rId3"/>
                <a:stretch>
                  <a:fillRect l="-862" t="-145000" r="-5172" b="-227500"/>
                </a:stretch>
              </a:blipFill>
            </p:spPr>
            <p:txBody>
              <a:bodyPr/>
              <a:lstStyle/>
              <a:p>
                <a:r>
                  <a:rPr lang="zh-CN" altLang="en-US">
                    <a:noFill/>
                  </a:rPr>
                  <a:t> </a:t>
                </a:r>
              </a:p>
            </p:txBody>
          </p:sp>
        </mc:Fallback>
      </mc:AlternateContent>
      <p:sp>
        <p:nvSpPr>
          <p:cNvPr id="14" name="Text Placeholder 2">
            <a:extLst>
              <a:ext uri="{FF2B5EF4-FFF2-40B4-BE49-F238E27FC236}">
                <a16:creationId xmlns:a16="http://schemas.microsoft.com/office/drawing/2014/main" id="{6C23D6D3-A6B6-5B4A-9978-97817A56F230}"/>
              </a:ext>
            </a:extLst>
          </p:cNvPr>
          <p:cNvSpPr/>
          <p:nvPr/>
        </p:nvSpPr>
        <p:spPr>
          <a:xfrm>
            <a:off x="589301" y="1647651"/>
            <a:ext cx="11018160" cy="338554"/>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marL="228600" indent="-228600">
              <a:spcBef>
                <a:spcPts val="561"/>
              </a:spcBef>
              <a:buClr>
                <a:srgbClr val="1A1A1A"/>
              </a:buClr>
              <a:buSzPct val="90000"/>
              <a:buFont typeface="Wingdings" charset="2"/>
              <a:buChar char=""/>
            </a:pPr>
            <a:r>
              <a:rPr lang="zh-CN" altLang="en-US" sz="2200" spc="-1" dirty="0">
                <a:solidFill>
                  <a:srgbClr val="384056"/>
                </a:solidFill>
                <a:latin typeface="+mj-ea"/>
                <a:ea typeface="+mj-ea"/>
              </a:rPr>
              <a:t>求导是一个经典的问题</a:t>
            </a:r>
            <a:endParaRPr lang="en-US" sz="2200" spc="-1" dirty="0">
              <a:solidFill>
                <a:srgbClr val="384056"/>
              </a:solidFill>
              <a:latin typeface="+mj-ea"/>
              <a:ea typeface="+mj-ea"/>
            </a:endParaRPr>
          </a:p>
        </p:txBody>
      </p:sp>
      <mc:AlternateContent xmlns:mc="http://schemas.openxmlformats.org/markup-compatibility/2006" xmlns:a14="http://schemas.microsoft.com/office/drawing/2010/main">
        <mc:Choice Requires="a14">
          <p:sp>
            <p:nvSpPr>
              <p:cNvPr id="15" name="Rectangle 6">
                <a:extLst>
                  <a:ext uri="{FF2B5EF4-FFF2-40B4-BE49-F238E27FC236}">
                    <a16:creationId xmlns:a16="http://schemas.microsoft.com/office/drawing/2014/main" id="{2462DCC5-0202-9B4D-842E-9977756D562D}"/>
                  </a:ext>
                </a:extLst>
              </p:cNvPr>
              <p:cNvSpPr txBox="1"/>
              <p:nvPr/>
            </p:nvSpPr>
            <p:spPr>
              <a:xfrm>
                <a:off x="2246621" y="2189175"/>
                <a:ext cx="7607520" cy="461160"/>
              </a:xfrm>
              <a:prstGeom prst="rect">
                <a:avLst/>
              </a:prstGeom>
            </p:spPr>
            <p:txBody>
              <a:bodyPr/>
              <a:lstStyle/>
              <a:p>
                <a:pPr/>
                <a14:m>
                  <m:oMathPara xmlns:m="http://schemas.openxmlformats.org/officeDocument/2006/math">
                    <m:oMathParaPr>
                      <m:jc m:val="centerGroup"/>
                    </m:oMathParaPr>
                    <m:oMath xmlns:m="http://schemas.openxmlformats.org/officeDocument/2006/math">
                      <m:r>
                        <a:rPr lang="ar-AE" sz="2400" smtClean="0">
                          <a:solidFill>
                            <a:schemeClr val="tx1"/>
                          </a:solidFill>
                          <a:latin typeface="Cambria Math" panose="02040503050406030204" pitchFamily="18" charset="0"/>
                        </a:rPr>
                        <m:t>𝐿</m:t>
                      </m:r>
                      <m:d>
                        <m:dPr>
                          <m:ctrlPr>
                            <a:rPr lang="ar-AE" sz="2400" i="1">
                              <a:solidFill>
                                <a:schemeClr val="tx1"/>
                              </a:solidFill>
                              <a:latin typeface="Cambria Math" panose="02040503050406030204" pitchFamily="18" charset="0"/>
                            </a:rPr>
                          </m:ctrlPr>
                        </m:dPr>
                        <m:e>
                          <m:r>
                            <a:rPr lang="ar-AE" sz="2400">
                              <a:solidFill>
                                <a:schemeClr val="tx1"/>
                              </a:solidFill>
                              <a:latin typeface="Cambria Math" panose="02040503050406030204" pitchFamily="18" charset="0"/>
                            </a:rPr>
                            <m:t>𝑥</m:t>
                          </m:r>
                        </m:e>
                      </m:d>
                      <m:r>
                        <a:rPr lang="ar-AE" sz="2400">
                          <a:solidFill>
                            <a:schemeClr val="tx1"/>
                          </a:solidFill>
                          <a:latin typeface="Cambria Math" panose="02040503050406030204" pitchFamily="18" charset="0"/>
                        </a:rPr>
                        <m:t>=</m:t>
                      </m:r>
                      <m:r>
                        <a:rPr lang="ar-AE" sz="2400">
                          <a:solidFill>
                            <a:schemeClr val="tx1"/>
                          </a:solidFill>
                          <a:latin typeface="Cambria Math" panose="02040503050406030204" pitchFamily="18" charset="0"/>
                        </a:rPr>
                        <m:t>𝑒𝑥𝑝</m:t>
                      </m:r>
                      <m:d>
                        <m:dPr>
                          <m:ctrlPr>
                            <a:rPr lang="ar-AE" sz="2400" i="1">
                              <a:solidFill>
                                <a:schemeClr val="tx1"/>
                              </a:solidFill>
                              <a:latin typeface="Cambria Math" panose="02040503050406030204" pitchFamily="18" charset="0"/>
                            </a:rPr>
                          </m:ctrlPr>
                        </m:dPr>
                        <m:e>
                          <m:r>
                            <a:rPr lang="ar-AE" sz="2400">
                              <a:solidFill>
                                <a:schemeClr val="tx1"/>
                              </a:solidFill>
                              <a:latin typeface="Cambria Math" panose="02040503050406030204" pitchFamily="18" charset="0"/>
                            </a:rPr>
                            <m:t>𝑒𝑥𝑝</m:t>
                          </m:r>
                          <m:d>
                            <m:dPr>
                              <m:ctrlPr>
                                <a:rPr lang="ar-AE" sz="2400" i="1">
                                  <a:solidFill>
                                    <a:schemeClr val="tx1"/>
                                  </a:solidFill>
                                  <a:latin typeface="Cambria Math" panose="02040503050406030204" pitchFamily="18" charset="0"/>
                                </a:rPr>
                              </m:ctrlPr>
                            </m:dPr>
                            <m:e>
                              <m:r>
                                <a:rPr lang="ar-AE" sz="2400">
                                  <a:solidFill>
                                    <a:schemeClr val="tx1"/>
                                  </a:solidFill>
                                  <a:latin typeface="Cambria Math" panose="02040503050406030204" pitchFamily="18" charset="0"/>
                                </a:rPr>
                                <m:t>𝑥</m:t>
                              </m:r>
                            </m:e>
                          </m:d>
                          <m:r>
                            <a:rPr lang="ar-AE" sz="2400">
                              <a:solidFill>
                                <a:schemeClr val="tx1"/>
                              </a:solidFill>
                              <a:latin typeface="Cambria Math" panose="02040503050406030204" pitchFamily="18" charset="0"/>
                            </a:rPr>
                            <m:t>+</m:t>
                          </m:r>
                          <m:sSup>
                            <m:sSupPr>
                              <m:ctrlPr>
                                <a:rPr lang="ar-AE" sz="2400" i="1">
                                  <a:solidFill>
                                    <a:schemeClr val="tx1"/>
                                  </a:solidFill>
                                  <a:latin typeface="Cambria Math" panose="02040503050406030204" pitchFamily="18" charset="0"/>
                                </a:rPr>
                              </m:ctrlPr>
                            </m:sSupPr>
                            <m:e>
                              <m:r>
                                <a:rPr lang="ar-AE" sz="2400">
                                  <a:solidFill>
                                    <a:schemeClr val="tx1"/>
                                  </a:solidFill>
                                  <a:latin typeface="Cambria Math" panose="02040503050406030204" pitchFamily="18" charset="0"/>
                                </a:rPr>
                                <m:t>𝑒𝑥𝑝</m:t>
                              </m:r>
                              <m:d>
                                <m:dPr>
                                  <m:ctrlPr>
                                    <a:rPr lang="ar-AE" sz="2400" i="1">
                                      <a:solidFill>
                                        <a:schemeClr val="tx1"/>
                                      </a:solidFill>
                                      <a:latin typeface="Cambria Math" panose="02040503050406030204" pitchFamily="18" charset="0"/>
                                    </a:rPr>
                                  </m:ctrlPr>
                                </m:dPr>
                                <m:e>
                                  <m:r>
                                    <a:rPr lang="ar-AE" sz="2400">
                                      <a:solidFill>
                                        <a:schemeClr val="tx1"/>
                                      </a:solidFill>
                                      <a:latin typeface="Cambria Math" panose="02040503050406030204" pitchFamily="18" charset="0"/>
                                    </a:rPr>
                                    <m:t>𝑥</m:t>
                                  </m:r>
                                </m:e>
                              </m:d>
                            </m:e>
                            <m:sup>
                              <m:r>
                                <a:rPr lang="ar-AE" sz="2400">
                                  <a:solidFill>
                                    <a:schemeClr val="tx1"/>
                                  </a:solidFill>
                                  <a:latin typeface="Cambria Math" panose="02040503050406030204" pitchFamily="18" charset="0"/>
                                </a:rPr>
                                <m:t>2</m:t>
                              </m:r>
                            </m:sup>
                          </m:sSup>
                        </m:e>
                      </m:d>
                      <m:r>
                        <a:rPr lang="ar-AE" sz="2400">
                          <a:solidFill>
                            <a:schemeClr val="tx1"/>
                          </a:solidFill>
                          <a:latin typeface="Cambria Math" panose="02040503050406030204" pitchFamily="18" charset="0"/>
                        </a:rPr>
                        <m:t>+</m:t>
                      </m:r>
                      <m:r>
                        <a:rPr lang="ar-AE" sz="2400">
                          <a:solidFill>
                            <a:schemeClr val="tx1"/>
                          </a:solidFill>
                          <a:latin typeface="Cambria Math" panose="02040503050406030204" pitchFamily="18" charset="0"/>
                        </a:rPr>
                        <m:t>𝑠𝑖𝑛</m:t>
                      </m:r>
                      <m:r>
                        <a:rPr lang="ar-AE" sz="2400">
                          <a:solidFill>
                            <a:schemeClr val="tx1"/>
                          </a:solidFill>
                          <a:latin typeface="Cambria Math" panose="02040503050406030204" pitchFamily="18" charset="0"/>
                        </a:rPr>
                        <m:t>⁡</m:t>
                      </m:r>
                      <m:d>
                        <m:dPr>
                          <m:ctrlPr>
                            <a:rPr lang="ar-AE" sz="2400" i="1">
                              <a:solidFill>
                                <a:schemeClr val="tx1"/>
                              </a:solidFill>
                              <a:latin typeface="Cambria Math" panose="02040503050406030204" pitchFamily="18" charset="0"/>
                            </a:rPr>
                          </m:ctrlPr>
                        </m:dPr>
                        <m:e>
                          <m:r>
                            <a:rPr lang="ar-AE" sz="2400">
                              <a:solidFill>
                                <a:schemeClr val="tx1"/>
                              </a:solidFill>
                              <a:latin typeface="Cambria Math" panose="02040503050406030204" pitchFamily="18" charset="0"/>
                            </a:rPr>
                            <m:t>𝑒𝑥𝑝</m:t>
                          </m:r>
                          <m:d>
                            <m:dPr>
                              <m:ctrlPr>
                                <a:rPr lang="ar-AE" sz="2400" i="1">
                                  <a:solidFill>
                                    <a:schemeClr val="tx1"/>
                                  </a:solidFill>
                                  <a:latin typeface="Cambria Math" panose="02040503050406030204" pitchFamily="18" charset="0"/>
                                </a:rPr>
                              </m:ctrlPr>
                            </m:dPr>
                            <m:e>
                              <m:r>
                                <a:rPr lang="ar-AE" sz="2400">
                                  <a:solidFill>
                                    <a:schemeClr val="tx1"/>
                                  </a:solidFill>
                                  <a:latin typeface="Cambria Math" panose="02040503050406030204" pitchFamily="18" charset="0"/>
                                </a:rPr>
                                <m:t>𝑥</m:t>
                              </m:r>
                            </m:e>
                          </m:d>
                          <m:r>
                            <a:rPr lang="ar-AE" sz="2400">
                              <a:solidFill>
                                <a:schemeClr val="tx1"/>
                              </a:solidFill>
                              <a:latin typeface="Cambria Math" panose="02040503050406030204" pitchFamily="18" charset="0"/>
                            </a:rPr>
                            <m:t>+</m:t>
                          </m:r>
                          <m:sSup>
                            <m:sSupPr>
                              <m:ctrlPr>
                                <a:rPr lang="ar-AE" sz="2400" i="1">
                                  <a:solidFill>
                                    <a:schemeClr val="tx1"/>
                                  </a:solidFill>
                                  <a:latin typeface="Cambria Math" panose="02040503050406030204" pitchFamily="18" charset="0"/>
                                </a:rPr>
                              </m:ctrlPr>
                            </m:sSupPr>
                            <m:e>
                              <m:r>
                                <a:rPr lang="ar-AE" sz="2400">
                                  <a:solidFill>
                                    <a:schemeClr val="tx1"/>
                                  </a:solidFill>
                                  <a:latin typeface="Cambria Math" panose="02040503050406030204" pitchFamily="18" charset="0"/>
                                </a:rPr>
                                <m:t>𝑒𝑥𝑝</m:t>
                              </m:r>
                              <m:d>
                                <m:dPr>
                                  <m:ctrlPr>
                                    <a:rPr lang="ar-AE" sz="2400" i="1">
                                      <a:solidFill>
                                        <a:schemeClr val="tx1"/>
                                      </a:solidFill>
                                      <a:latin typeface="Cambria Math" panose="02040503050406030204" pitchFamily="18" charset="0"/>
                                    </a:rPr>
                                  </m:ctrlPr>
                                </m:dPr>
                                <m:e>
                                  <m:r>
                                    <a:rPr lang="ar-AE" sz="2400">
                                      <a:solidFill>
                                        <a:schemeClr val="tx1"/>
                                      </a:solidFill>
                                      <a:latin typeface="Cambria Math" panose="02040503050406030204" pitchFamily="18" charset="0"/>
                                    </a:rPr>
                                    <m:t>𝑥</m:t>
                                  </m:r>
                                </m:e>
                              </m:d>
                            </m:e>
                            <m:sup>
                              <m:r>
                                <a:rPr lang="ar-AE" sz="2400">
                                  <a:solidFill>
                                    <a:schemeClr val="tx1"/>
                                  </a:solidFill>
                                  <a:latin typeface="Cambria Math" panose="02040503050406030204" pitchFamily="18" charset="0"/>
                                </a:rPr>
                                <m:t>2</m:t>
                              </m:r>
                            </m:sup>
                          </m:sSup>
                        </m:e>
                      </m:d>
                    </m:oMath>
                  </m:oMathPara>
                </a14:m>
                <a:endParaRPr lang="ar-AE" sz="2400" dirty="0">
                  <a:solidFill>
                    <a:schemeClr val="tx1"/>
                  </a:solidFill>
                </a:endParaRPr>
              </a:p>
            </p:txBody>
          </p:sp>
        </mc:Choice>
        <mc:Fallback xmlns="">
          <p:sp>
            <p:nvSpPr>
              <p:cNvPr id="15" name="Rectangle 6">
                <a:extLst>
                  <a:ext uri="{FF2B5EF4-FFF2-40B4-BE49-F238E27FC236}">
                    <a16:creationId xmlns:a16="http://schemas.microsoft.com/office/drawing/2014/main" id="{2462DCC5-0202-9B4D-842E-9977756D562D}"/>
                  </a:ext>
                </a:extLst>
              </p:cNvPr>
              <p:cNvSpPr txBox="1">
                <a:spLocks noRot="1" noChangeAspect="1" noMove="1" noResize="1" noEditPoints="1" noAdjustHandles="1" noChangeArrowheads="1" noChangeShapeType="1" noTextEdit="1"/>
              </p:cNvSpPr>
              <p:nvPr/>
            </p:nvSpPr>
            <p:spPr>
              <a:xfrm>
                <a:off x="2246621" y="2189175"/>
                <a:ext cx="7607520" cy="461160"/>
              </a:xfrm>
              <a:prstGeom prst="rect">
                <a:avLst/>
              </a:prstGeom>
              <a:blipFill>
                <a:blip r:embed="rId4"/>
                <a:stretch>
                  <a:fillRect t="-7895" r="-2167" b="-2368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154458299"/>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72330CFA-4533-C34E-8198-AE5D9FB5DA42}"/>
              </a:ext>
            </a:extLst>
          </p:cNvPr>
          <p:cNvSpPr/>
          <p:nvPr/>
        </p:nvSpPr>
        <p:spPr>
          <a:xfrm>
            <a:off x="409749" y="1700808"/>
            <a:ext cx="4781242" cy="4390946"/>
          </a:xfrm>
          <a:prstGeom prst="rect">
            <a:avLst/>
          </a:prstGeom>
          <a:solidFill>
            <a:srgbClr val="384056"/>
          </a:solidFill>
        </p:spPr>
        <p:txBody>
          <a:bodyPr wrap="square">
            <a:spAutoFit/>
          </a:bodyPr>
          <a:lstStyle/>
          <a:p>
            <a:pPr>
              <a:lnSpc>
                <a:spcPct val="130000"/>
              </a:lnSpc>
            </a:pPr>
            <a:r>
              <a:rPr lang="en-US" altLang="zh-CN" sz="1200" dirty="0">
                <a:solidFill>
                  <a:srgbClr val="569CD6"/>
                </a:solidFill>
                <a:latin typeface="Menlo" panose="020B0609030804020204" pitchFamily="49" charset="0"/>
              </a:rPr>
              <a:t>class</a:t>
            </a:r>
            <a:r>
              <a:rPr lang="en-US" altLang="zh-CN" sz="1200" dirty="0">
                <a:solidFill>
                  <a:srgbClr val="D4D4D4"/>
                </a:solidFill>
                <a:latin typeface="Menlo" panose="020B0609030804020204" pitchFamily="49" charset="0"/>
              </a:rPr>
              <a:t> </a:t>
            </a:r>
            <a:r>
              <a:rPr lang="en-US" altLang="zh-CN" sz="1200" dirty="0">
                <a:solidFill>
                  <a:srgbClr val="4EC9B0"/>
                </a:solidFill>
                <a:latin typeface="Menlo" panose="020B0609030804020204" pitchFamily="49" charset="0"/>
              </a:rPr>
              <a:t>LeNet</a:t>
            </a:r>
            <a:r>
              <a:rPr lang="en-US" altLang="zh-CN" sz="1200" dirty="0">
                <a:solidFill>
                  <a:srgbClr val="D4D4D4"/>
                </a:solidFill>
                <a:latin typeface="Menlo" panose="020B0609030804020204" pitchFamily="49" charset="0"/>
              </a:rPr>
              <a:t>(</a:t>
            </a:r>
            <a:r>
              <a:rPr lang="en-US" altLang="zh-CN" sz="1200" dirty="0" err="1">
                <a:solidFill>
                  <a:srgbClr val="4EC9B0"/>
                </a:solidFill>
                <a:latin typeface="Menlo" panose="020B0609030804020204" pitchFamily="49" charset="0"/>
              </a:rPr>
              <a:t>nn</a:t>
            </a:r>
            <a:r>
              <a:rPr lang="en-US" altLang="zh-CN" sz="1200" dirty="0" err="1">
                <a:solidFill>
                  <a:srgbClr val="D4D4D4"/>
                </a:solidFill>
                <a:latin typeface="Menlo" panose="020B0609030804020204" pitchFamily="49" charset="0"/>
              </a:rPr>
              <a:t>.</a:t>
            </a:r>
            <a:r>
              <a:rPr lang="en-US" altLang="zh-CN" sz="1200" dirty="0" err="1">
                <a:solidFill>
                  <a:srgbClr val="4EC9B0"/>
                </a:solidFill>
                <a:latin typeface="Menlo" panose="020B0609030804020204" pitchFamily="49" charset="0"/>
              </a:rPr>
              <a:t>Module</a:t>
            </a:r>
            <a:r>
              <a:rPr lang="en-US" altLang="zh-CN" sz="1200" dirty="0">
                <a:solidFill>
                  <a:srgbClr val="D4D4D4"/>
                </a:solidFill>
                <a:latin typeface="Menlo" panose="020B0609030804020204" pitchFamily="49" charset="0"/>
              </a:rPr>
              <a:t>):</a:t>
            </a:r>
          </a:p>
          <a:p>
            <a:pPr>
              <a:lnSpc>
                <a:spcPct val="130000"/>
              </a:lnSpc>
            </a:pPr>
            <a:endParaRPr lang="en-US" altLang="zh-CN" sz="1200" dirty="0">
              <a:solidFill>
                <a:srgbClr val="D4D4D4"/>
              </a:solidFill>
              <a:latin typeface="Menlo" panose="020B0609030804020204" pitchFamily="49" charset="0"/>
            </a:endParaRPr>
          </a:p>
          <a:p>
            <a:pPr>
              <a:lnSpc>
                <a:spcPct val="130000"/>
              </a:lnSpc>
            </a:pPr>
            <a:r>
              <a:rPr lang="en-US" altLang="zh-CN" sz="1200" dirty="0">
                <a:solidFill>
                  <a:srgbClr val="569CD6"/>
                </a:solidFill>
                <a:latin typeface="Menlo" panose="020B0609030804020204" pitchFamily="49" charset="0"/>
              </a:rPr>
              <a:t>def</a:t>
            </a:r>
            <a:r>
              <a:rPr lang="en-US" altLang="zh-CN" sz="1200" dirty="0">
                <a:solidFill>
                  <a:srgbClr val="D4D4D4"/>
                </a:solidFill>
                <a:latin typeface="Menlo" panose="020B0609030804020204" pitchFamily="49" charset="0"/>
              </a:rPr>
              <a:t> </a:t>
            </a:r>
            <a:r>
              <a:rPr lang="en-US" altLang="zh-CN" sz="1200" dirty="0">
                <a:solidFill>
                  <a:srgbClr val="DCDCAA"/>
                </a:solidFill>
                <a:latin typeface="Menlo" panose="020B0609030804020204" pitchFamily="49" charset="0"/>
              </a:rPr>
              <a:t>__</a:t>
            </a:r>
            <a:r>
              <a:rPr lang="en-US" altLang="zh-CN" sz="1200" dirty="0" err="1">
                <a:solidFill>
                  <a:srgbClr val="DCDCAA"/>
                </a:solidFill>
                <a:latin typeface="Menlo" panose="020B0609030804020204" pitchFamily="49" charset="0"/>
              </a:rPr>
              <a:t>init</a:t>
            </a:r>
            <a:r>
              <a:rPr lang="en-US" altLang="zh-CN" sz="1200" dirty="0">
                <a:solidFill>
                  <a:srgbClr val="DCDCAA"/>
                </a:solidFill>
                <a:latin typeface="Menlo" panose="020B0609030804020204" pitchFamily="49" charset="0"/>
              </a:rPr>
              <a:t>__</a:t>
            </a:r>
            <a:r>
              <a:rPr lang="en-US" altLang="zh-CN" sz="1200" dirty="0">
                <a:solidFill>
                  <a:srgbClr val="D4D4D4"/>
                </a:solidFill>
                <a:latin typeface="Menlo" panose="020B0609030804020204" pitchFamily="49" charset="0"/>
              </a:rPr>
              <a:t>(</a:t>
            </a:r>
            <a:r>
              <a:rPr lang="en-US" altLang="zh-CN" sz="1200" dirty="0">
                <a:solidFill>
                  <a:srgbClr val="9CDCFE"/>
                </a:solidFill>
                <a:latin typeface="Menlo" panose="020B0609030804020204" pitchFamily="49" charset="0"/>
              </a:rPr>
              <a:t>self</a:t>
            </a:r>
            <a:r>
              <a:rPr lang="en-US" altLang="zh-CN" sz="1200" dirty="0">
                <a:solidFill>
                  <a:srgbClr val="D4D4D4"/>
                </a:solidFill>
                <a:latin typeface="Menlo" panose="020B0609030804020204" pitchFamily="49" charset="0"/>
              </a:rPr>
              <a:t>):</a:t>
            </a:r>
          </a:p>
          <a:p>
            <a:pPr marL="317500">
              <a:lnSpc>
                <a:spcPct val="130000"/>
              </a:lnSpc>
            </a:pPr>
            <a:r>
              <a:rPr lang="en-US" altLang="zh-CN" sz="1200" dirty="0">
                <a:solidFill>
                  <a:srgbClr val="4EC9B0"/>
                </a:solidFill>
                <a:latin typeface="Menlo" panose="020B0609030804020204" pitchFamily="49" charset="0"/>
              </a:rPr>
              <a:t>super</a:t>
            </a:r>
            <a:r>
              <a:rPr lang="en-US" altLang="zh-CN" sz="1200" dirty="0">
                <a:solidFill>
                  <a:srgbClr val="D4D4D4"/>
                </a:solidFill>
                <a:latin typeface="Menlo" panose="020B0609030804020204" pitchFamily="49" charset="0"/>
              </a:rPr>
              <a:t>(</a:t>
            </a:r>
            <a:r>
              <a:rPr lang="en-US" altLang="zh-CN" sz="1200" dirty="0">
                <a:solidFill>
                  <a:srgbClr val="4EC9B0"/>
                </a:solidFill>
                <a:latin typeface="Menlo" panose="020B0609030804020204" pitchFamily="49" charset="0"/>
              </a:rPr>
              <a:t>LeNet</a:t>
            </a:r>
            <a:r>
              <a:rPr lang="en-US" altLang="zh-CN" sz="1200" dirty="0">
                <a:solidFill>
                  <a:srgbClr val="D4D4D4"/>
                </a:solidFill>
                <a:latin typeface="Menlo" panose="020B0609030804020204" pitchFamily="49" charset="0"/>
              </a:rPr>
              <a:t>, </a:t>
            </a:r>
            <a:r>
              <a:rPr lang="en-US" altLang="zh-CN" sz="1200" dirty="0">
                <a:solidFill>
                  <a:srgbClr val="9CDCFE"/>
                </a:solidFill>
                <a:latin typeface="Menlo" panose="020B0609030804020204" pitchFamily="49" charset="0"/>
              </a:rPr>
              <a:t>self</a:t>
            </a:r>
            <a:r>
              <a:rPr lang="en-US" altLang="zh-CN" sz="1200" dirty="0">
                <a:solidFill>
                  <a:srgbClr val="D4D4D4"/>
                </a:solidFill>
                <a:latin typeface="Menlo" panose="020B0609030804020204" pitchFamily="49" charset="0"/>
              </a:rPr>
              <a:t>).</a:t>
            </a:r>
            <a:r>
              <a:rPr lang="en-US" altLang="zh-CN" sz="1200" dirty="0">
                <a:solidFill>
                  <a:srgbClr val="DCDCAA"/>
                </a:solidFill>
                <a:latin typeface="Menlo" panose="020B0609030804020204" pitchFamily="49" charset="0"/>
              </a:rPr>
              <a:t>__</a:t>
            </a:r>
            <a:r>
              <a:rPr lang="en-US" altLang="zh-CN" sz="1200" dirty="0" err="1">
                <a:solidFill>
                  <a:srgbClr val="DCDCAA"/>
                </a:solidFill>
                <a:latin typeface="Menlo" panose="020B0609030804020204" pitchFamily="49" charset="0"/>
              </a:rPr>
              <a:t>init</a:t>
            </a:r>
            <a:r>
              <a:rPr lang="en-US" altLang="zh-CN" sz="1200" dirty="0">
                <a:solidFill>
                  <a:srgbClr val="DCDCAA"/>
                </a:solidFill>
                <a:latin typeface="Menlo" panose="020B0609030804020204" pitchFamily="49" charset="0"/>
              </a:rPr>
              <a:t>__</a:t>
            </a:r>
            <a:r>
              <a:rPr lang="en-US" altLang="zh-CN" sz="1200" dirty="0">
                <a:solidFill>
                  <a:srgbClr val="D4D4D4"/>
                </a:solidFill>
                <a:latin typeface="Menlo" panose="020B0609030804020204" pitchFamily="49" charset="0"/>
              </a:rPr>
              <a:t>()</a:t>
            </a:r>
          </a:p>
          <a:p>
            <a:pPr marL="317500">
              <a:lnSpc>
                <a:spcPct val="130000"/>
              </a:lnSpc>
            </a:pPr>
            <a:r>
              <a:rPr lang="en-US" altLang="zh-CN" sz="1200" dirty="0">
                <a:solidFill>
                  <a:srgbClr val="9CDCFE"/>
                </a:solidFill>
                <a:latin typeface="Menlo" panose="020B0609030804020204" pitchFamily="49" charset="0"/>
              </a:rPr>
              <a:t>self</a:t>
            </a:r>
            <a:r>
              <a:rPr lang="en-US" altLang="zh-CN" sz="1200" dirty="0">
                <a:solidFill>
                  <a:srgbClr val="D4D4D4"/>
                </a:solidFill>
                <a:latin typeface="Menlo" panose="020B0609030804020204" pitchFamily="49" charset="0"/>
              </a:rPr>
              <a:t>.</a:t>
            </a:r>
            <a:r>
              <a:rPr lang="en-US" altLang="zh-CN" sz="1200" dirty="0">
                <a:solidFill>
                  <a:srgbClr val="9CDCFE"/>
                </a:solidFill>
                <a:latin typeface="Menlo" panose="020B0609030804020204" pitchFamily="49" charset="0"/>
              </a:rPr>
              <a:t>conv1</a:t>
            </a:r>
            <a:r>
              <a:rPr lang="en-US" altLang="zh-CN" sz="1200" dirty="0">
                <a:solidFill>
                  <a:srgbClr val="D4D4D4"/>
                </a:solidFill>
                <a:latin typeface="Menlo" panose="020B0609030804020204" pitchFamily="49" charset="0"/>
              </a:rPr>
              <a:t> = nn.Conv2d(</a:t>
            </a:r>
            <a:r>
              <a:rPr lang="en-US" altLang="zh-CN" sz="1200" dirty="0">
                <a:solidFill>
                  <a:srgbClr val="B5CEA8"/>
                </a:solidFill>
                <a:latin typeface="Menlo" panose="020B0609030804020204" pitchFamily="49" charset="0"/>
              </a:rPr>
              <a:t>1</a:t>
            </a:r>
            <a:r>
              <a:rPr lang="en-US" altLang="zh-CN" sz="1200" dirty="0">
                <a:solidFill>
                  <a:srgbClr val="D4D4D4"/>
                </a:solidFill>
                <a:latin typeface="Menlo" panose="020B0609030804020204" pitchFamily="49" charset="0"/>
              </a:rPr>
              <a:t>, </a:t>
            </a:r>
            <a:r>
              <a:rPr lang="en-US" altLang="zh-CN" sz="1200" dirty="0">
                <a:solidFill>
                  <a:srgbClr val="B5CEA8"/>
                </a:solidFill>
                <a:latin typeface="Menlo" panose="020B0609030804020204" pitchFamily="49" charset="0"/>
              </a:rPr>
              <a:t>6</a:t>
            </a:r>
            <a:r>
              <a:rPr lang="en-US" altLang="zh-CN" sz="1200" dirty="0">
                <a:solidFill>
                  <a:srgbClr val="D4D4D4"/>
                </a:solidFill>
                <a:latin typeface="Menlo" panose="020B0609030804020204" pitchFamily="49" charset="0"/>
              </a:rPr>
              <a:t>, </a:t>
            </a:r>
            <a:r>
              <a:rPr lang="en-US" altLang="zh-CN" sz="1200" dirty="0">
                <a:solidFill>
                  <a:srgbClr val="B5CEA8"/>
                </a:solidFill>
                <a:latin typeface="Menlo" panose="020B0609030804020204" pitchFamily="49" charset="0"/>
              </a:rPr>
              <a:t>5</a:t>
            </a:r>
            <a:r>
              <a:rPr lang="en-US" altLang="zh-CN" sz="1200" dirty="0">
                <a:solidFill>
                  <a:srgbClr val="D4D4D4"/>
                </a:solidFill>
                <a:latin typeface="Menlo" panose="020B0609030804020204" pitchFamily="49" charset="0"/>
              </a:rPr>
              <a:t>, </a:t>
            </a:r>
            <a:r>
              <a:rPr lang="en-US" altLang="zh-CN" sz="1200" dirty="0">
                <a:solidFill>
                  <a:srgbClr val="9CDCFE"/>
                </a:solidFill>
                <a:latin typeface="Menlo" panose="020B0609030804020204" pitchFamily="49" charset="0"/>
              </a:rPr>
              <a:t>padding</a:t>
            </a:r>
            <a:r>
              <a:rPr lang="en-US" altLang="zh-CN" sz="1200" dirty="0">
                <a:solidFill>
                  <a:srgbClr val="D4D4D4"/>
                </a:solidFill>
                <a:latin typeface="Menlo" panose="020B0609030804020204" pitchFamily="49" charset="0"/>
              </a:rPr>
              <a:t>=</a:t>
            </a:r>
            <a:r>
              <a:rPr lang="en-US" altLang="zh-CN" sz="1200" dirty="0">
                <a:solidFill>
                  <a:srgbClr val="B5CEA8"/>
                </a:solidFill>
                <a:latin typeface="Menlo" panose="020B0609030804020204" pitchFamily="49" charset="0"/>
              </a:rPr>
              <a:t>2</a:t>
            </a:r>
            <a:r>
              <a:rPr lang="en-US" altLang="zh-CN" sz="1200" dirty="0">
                <a:solidFill>
                  <a:srgbClr val="D4D4D4"/>
                </a:solidFill>
                <a:latin typeface="Menlo" panose="020B0609030804020204" pitchFamily="49" charset="0"/>
              </a:rPr>
              <a:t>)</a:t>
            </a:r>
          </a:p>
          <a:p>
            <a:pPr marL="317500">
              <a:lnSpc>
                <a:spcPct val="130000"/>
              </a:lnSpc>
            </a:pPr>
            <a:r>
              <a:rPr lang="en-US" altLang="zh-CN" sz="1200" dirty="0">
                <a:solidFill>
                  <a:srgbClr val="9CDCFE"/>
                </a:solidFill>
                <a:latin typeface="Menlo" panose="020B0609030804020204" pitchFamily="49" charset="0"/>
              </a:rPr>
              <a:t>self</a:t>
            </a:r>
            <a:r>
              <a:rPr lang="en-US" altLang="zh-CN" sz="1200" dirty="0">
                <a:solidFill>
                  <a:srgbClr val="D4D4D4"/>
                </a:solidFill>
                <a:latin typeface="Menlo" panose="020B0609030804020204" pitchFamily="49" charset="0"/>
              </a:rPr>
              <a:t>.</a:t>
            </a:r>
            <a:r>
              <a:rPr lang="en-US" altLang="zh-CN" sz="1200" dirty="0">
                <a:solidFill>
                  <a:srgbClr val="9CDCFE"/>
                </a:solidFill>
                <a:latin typeface="Menlo" panose="020B0609030804020204" pitchFamily="49" charset="0"/>
              </a:rPr>
              <a:t>conv2</a:t>
            </a:r>
            <a:r>
              <a:rPr lang="en-US" altLang="zh-CN" sz="1200" dirty="0">
                <a:solidFill>
                  <a:srgbClr val="D4D4D4"/>
                </a:solidFill>
                <a:latin typeface="Menlo" panose="020B0609030804020204" pitchFamily="49" charset="0"/>
              </a:rPr>
              <a:t> = nn.Conv2d(</a:t>
            </a:r>
            <a:r>
              <a:rPr lang="en-US" altLang="zh-CN" sz="1200" dirty="0">
                <a:solidFill>
                  <a:srgbClr val="B5CEA8"/>
                </a:solidFill>
                <a:latin typeface="Menlo" panose="020B0609030804020204" pitchFamily="49" charset="0"/>
              </a:rPr>
              <a:t>6</a:t>
            </a:r>
            <a:r>
              <a:rPr lang="en-US" altLang="zh-CN" sz="1200" dirty="0">
                <a:solidFill>
                  <a:srgbClr val="D4D4D4"/>
                </a:solidFill>
                <a:latin typeface="Menlo" panose="020B0609030804020204" pitchFamily="49" charset="0"/>
              </a:rPr>
              <a:t>, </a:t>
            </a:r>
            <a:r>
              <a:rPr lang="en-US" altLang="zh-CN" sz="1200" dirty="0">
                <a:solidFill>
                  <a:srgbClr val="B5CEA8"/>
                </a:solidFill>
                <a:latin typeface="Menlo" panose="020B0609030804020204" pitchFamily="49" charset="0"/>
              </a:rPr>
              <a:t>16</a:t>
            </a:r>
            <a:r>
              <a:rPr lang="en-US" altLang="zh-CN" sz="1200" dirty="0">
                <a:solidFill>
                  <a:srgbClr val="D4D4D4"/>
                </a:solidFill>
                <a:latin typeface="Menlo" panose="020B0609030804020204" pitchFamily="49" charset="0"/>
              </a:rPr>
              <a:t>, </a:t>
            </a:r>
            <a:r>
              <a:rPr lang="en-US" altLang="zh-CN" sz="1200" dirty="0">
                <a:solidFill>
                  <a:srgbClr val="B5CEA8"/>
                </a:solidFill>
                <a:latin typeface="Menlo" panose="020B0609030804020204" pitchFamily="49" charset="0"/>
              </a:rPr>
              <a:t>5</a:t>
            </a:r>
            <a:r>
              <a:rPr lang="en-US" altLang="zh-CN" sz="1200" dirty="0">
                <a:solidFill>
                  <a:srgbClr val="D4D4D4"/>
                </a:solidFill>
                <a:latin typeface="Menlo" panose="020B0609030804020204" pitchFamily="49" charset="0"/>
              </a:rPr>
              <a:t>)</a:t>
            </a:r>
          </a:p>
          <a:p>
            <a:pPr marL="317500">
              <a:lnSpc>
                <a:spcPct val="130000"/>
              </a:lnSpc>
            </a:pPr>
            <a:r>
              <a:rPr lang="en-US" altLang="zh-CN" sz="1200" dirty="0">
                <a:solidFill>
                  <a:srgbClr val="9CDCFE"/>
                </a:solidFill>
                <a:latin typeface="Menlo" panose="020B0609030804020204" pitchFamily="49" charset="0"/>
              </a:rPr>
              <a:t>self</a:t>
            </a:r>
            <a:r>
              <a:rPr lang="en-US" altLang="zh-CN" sz="1200" dirty="0">
                <a:solidFill>
                  <a:srgbClr val="D4D4D4"/>
                </a:solidFill>
                <a:latin typeface="Menlo" panose="020B0609030804020204" pitchFamily="49" charset="0"/>
              </a:rPr>
              <a:t>.</a:t>
            </a:r>
            <a:r>
              <a:rPr lang="en-US" altLang="zh-CN" sz="1200" dirty="0">
                <a:solidFill>
                  <a:srgbClr val="9CDCFE"/>
                </a:solidFill>
                <a:latin typeface="Menlo" panose="020B0609030804020204" pitchFamily="49" charset="0"/>
              </a:rPr>
              <a:t>fc1</a:t>
            </a:r>
            <a:r>
              <a:rPr lang="en-US" altLang="zh-CN" sz="1200" dirty="0">
                <a:solidFill>
                  <a:srgbClr val="D4D4D4"/>
                </a:solidFill>
                <a:latin typeface="Menlo" panose="020B0609030804020204" pitchFamily="49" charset="0"/>
              </a:rPr>
              <a:t> = </a:t>
            </a:r>
            <a:r>
              <a:rPr lang="en-US" altLang="zh-CN" sz="1200" dirty="0" err="1">
                <a:solidFill>
                  <a:srgbClr val="D4D4D4"/>
                </a:solidFill>
                <a:latin typeface="Menlo" panose="020B0609030804020204" pitchFamily="49" charset="0"/>
              </a:rPr>
              <a:t>nn.Linear</a:t>
            </a:r>
            <a:r>
              <a:rPr lang="en-US" altLang="zh-CN" sz="1200" dirty="0">
                <a:solidFill>
                  <a:srgbClr val="D4D4D4"/>
                </a:solidFill>
                <a:latin typeface="Menlo" panose="020B0609030804020204" pitchFamily="49" charset="0"/>
              </a:rPr>
              <a:t>(</a:t>
            </a:r>
            <a:r>
              <a:rPr lang="en-US" altLang="zh-CN" sz="1200" dirty="0">
                <a:solidFill>
                  <a:srgbClr val="B5CEA8"/>
                </a:solidFill>
                <a:latin typeface="Menlo" panose="020B0609030804020204" pitchFamily="49" charset="0"/>
              </a:rPr>
              <a:t>16</a:t>
            </a:r>
            <a:r>
              <a:rPr lang="en-US" altLang="zh-CN" sz="1200" dirty="0">
                <a:solidFill>
                  <a:srgbClr val="D4D4D4"/>
                </a:solidFill>
                <a:latin typeface="Menlo" panose="020B0609030804020204" pitchFamily="49" charset="0"/>
              </a:rPr>
              <a:t>*</a:t>
            </a:r>
            <a:r>
              <a:rPr lang="en-US" altLang="zh-CN" sz="1200" dirty="0">
                <a:solidFill>
                  <a:srgbClr val="B5CEA8"/>
                </a:solidFill>
                <a:latin typeface="Menlo" panose="020B0609030804020204" pitchFamily="49" charset="0"/>
              </a:rPr>
              <a:t>5</a:t>
            </a:r>
            <a:r>
              <a:rPr lang="en-US" altLang="zh-CN" sz="1200" dirty="0">
                <a:solidFill>
                  <a:srgbClr val="D4D4D4"/>
                </a:solidFill>
                <a:latin typeface="Menlo" panose="020B0609030804020204" pitchFamily="49" charset="0"/>
              </a:rPr>
              <a:t>*</a:t>
            </a:r>
            <a:r>
              <a:rPr lang="en-US" altLang="zh-CN" sz="1200" dirty="0">
                <a:solidFill>
                  <a:srgbClr val="B5CEA8"/>
                </a:solidFill>
                <a:latin typeface="Menlo" panose="020B0609030804020204" pitchFamily="49" charset="0"/>
              </a:rPr>
              <a:t>5</a:t>
            </a:r>
            <a:r>
              <a:rPr lang="en-US" altLang="zh-CN" sz="1200" dirty="0">
                <a:solidFill>
                  <a:srgbClr val="D4D4D4"/>
                </a:solidFill>
                <a:latin typeface="Menlo" panose="020B0609030804020204" pitchFamily="49" charset="0"/>
              </a:rPr>
              <a:t>, </a:t>
            </a:r>
            <a:r>
              <a:rPr lang="en-US" altLang="zh-CN" sz="1200" dirty="0">
                <a:solidFill>
                  <a:srgbClr val="B5CEA8"/>
                </a:solidFill>
                <a:latin typeface="Menlo" panose="020B0609030804020204" pitchFamily="49" charset="0"/>
              </a:rPr>
              <a:t>120</a:t>
            </a:r>
            <a:r>
              <a:rPr lang="en-US" altLang="zh-CN" sz="1200" dirty="0">
                <a:solidFill>
                  <a:srgbClr val="D4D4D4"/>
                </a:solidFill>
                <a:latin typeface="Menlo" panose="020B0609030804020204" pitchFamily="49" charset="0"/>
              </a:rPr>
              <a:t>)</a:t>
            </a:r>
          </a:p>
          <a:p>
            <a:pPr marL="317500">
              <a:lnSpc>
                <a:spcPct val="130000"/>
              </a:lnSpc>
            </a:pPr>
            <a:r>
              <a:rPr lang="en-US" altLang="zh-CN" sz="1200" dirty="0">
                <a:solidFill>
                  <a:srgbClr val="9CDCFE"/>
                </a:solidFill>
                <a:latin typeface="Menlo" panose="020B0609030804020204" pitchFamily="49" charset="0"/>
              </a:rPr>
              <a:t>self</a:t>
            </a:r>
            <a:r>
              <a:rPr lang="en-US" altLang="zh-CN" sz="1200" dirty="0">
                <a:solidFill>
                  <a:srgbClr val="D4D4D4"/>
                </a:solidFill>
                <a:latin typeface="Menlo" panose="020B0609030804020204" pitchFamily="49" charset="0"/>
              </a:rPr>
              <a:t>.</a:t>
            </a:r>
            <a:r>
              <a:rPr lang="en-US" altLang="zh-CN" sz="1200" dirty="0">
                <a:solidFill>
                  <a:srgbClr val="9CDCFE"/>
                </a:solidFill>
                <a:latin typeface="Menlo" panose="020B0609030804020204" pitchFamily="49" charset="0"/>
              </a:rPr>
              <a:t>fc2</a:t>
            </a:r>
            <a:r>
              <a:rPr lang="en-US" altLang="zh-CN" sz="1200" dirty="0">
                <a:solidFill>
                  <a:srgbClr val="D4D4D4"/>
                </a:solidFill>
                <a:latin typeface="Menlo" panose="020B0609030804020204" pitchFamily="49" charset="0"/>
              </a:rPr>
              <a:t> = </a:t>
            </a:r>
            <a:r>
              <a:rPr lang="en-US" altLang="zh-CN" sz="1200" dirty="0" err="1">
                <a:solidFill>
                  <a:srgbClr val="D4D4D4"/>
                </a:solidFill>
                <a:latin typeface="Menlo" panose="020B0609030804020204" pitchFamily="49" charset="0"/>
              </a:rPr>
              <a:t>nn.Linear</a:t>
            </a:r>
            <a:r>
              <a:rPr lang="en-US" altLang="zh-CN" sz="1200" dirty="0">
                <a:solidFill>
                  <a:srgbClr val="D4D4D4"/>
                </a:solidFill>
                <a:latin typeface="Menlo" panose="020B0609030804020204" pitchFamily="49" charset="0"/>
              </a:rPr>
              <a:t>(</a:t>
            </a:r>
            <a:r>
              <a:rPr lang="en-US" altLang="zh-CN" sz="1200" dirty="0">
                <a:solidFill>
                  <a:srgbClr val="B5CEA8"/>
                </a:solidFill>
                <a:latin typeface="Menlo" panose="020B0609030804020204" pitchFamily="49" charset="0"/>
              </a:rPr>
              <a:t>120</a:t>
            </a:r>
            <a:r>
              <a:rPr lang="en-US" altLang="zh-CN" sz="1200" dirty="0">
                <a:solidFill>
                  <a:srgbClr val="D4D4D4"/>
                </a:solidFill>
                <a:latin typeface="Menlo" panose="020B0609030804020204" pitchFamily="49" charset="0"/>
              </a:rPr>
              <a:t>, </a:t>
            </a:r>
            <a:r>
              <a:rPr lang="en-US" altLang="zh-CN" sz="1200" dirty="0">
                <a:solidFill>
                  <a:srgbClr val="B5CEA8"/>
                </a:solidFill>
                <a:latin typeface="Menlo" panose="020B0609030804020204" pitchFamily="49" charset="0"/>
              </a:rPr>
              <a:t>84</a:t>
            </a:r>
            <a:r>
              <a:rPr lang="en-US" altLang="zh-CN" sz="1200" dirty="0">
                <a:solidFill>
                  <a:srgbClr val="D4D4D4"/>
                </a:solidFill>
                <a:latin typeface="Menlo" panose="020B0609030804020204" pitchFamily="49" charset="0"/>
              </a:rPr>
              <a:t>)</a:t>
            </a:r>
          </a:p>
          <a:p>
            <a:pPr marL="317500">
              <a:lnSpc>
                <a:spcPct val="130000"/>
              </a:lnSpc>
            </a:pPr>
            <a:r>
              <a:rPr lang="en-US" altLang="zh-CN" sz="1200" dirty="0">
                <a:solidFill>
                  <a:srgbClr val="9CDCFE"/>
                </a:solidFill>
                <a:latin typeface="Menlo" panose="020B0609030804020204" pitchFamily="49" charset="0"/>
              </a:rPr>
              <a:t>self</a:t>
            </a:r>
            <a:r>
              <a:rPr lang="en-US" altLang="zh-CN" sz="1200" dirty="0">
                <a:solidFill>
                  <a:srgbClr val="D4D4D4"/>
                </a:solidFill>
                <a:latin typeface="Menlo" panose="020B0609030804020204" pitchFamily="49" charset="0"/>
              </a:rPr>
              <a:t>.</a:t>
            </a:r>
            <a:r>
              <a:rPr lang="en-US" altLang="zh-CN" sz="1200" dirty="0">
                <a:solidFill>
                  <a:srgbClr val="9CDCFE"/>
                </a:solidFill>
                <a:latin typeface="Menlo" panose="020B0609030804020204" pitchFamily="49" charset="0"/>
              </a:rPr>
              <a:t>fc3</a:t>
            </a:r>
            <a:r>
              <a:rPr lang="en-US" altLang="zh-CN" sz="1200" dirty="0">
                <a:solidFill>
                  <a:srgbClr val="D4D4D4"/>
                </a:solidFill>
                <a:latin typeface="Menlo" panose="020B0609030804020204" pitchFamily="49" charset="0"/>
              </a:rPr>
              <a:t> = </a:t>
            </a:r>
            <a:r>
              <a:rPr lang="en-US" altLang="zh-CN" sz="1200" dirty="0" err="1">
                <a:solidFill>
                  <a:srgbClr val="D4D4D4"/>
                </a:solidFill>
                <a:latin typeface="Menlo" panose="020B0609030804020204" pitchFamily="49" charset="0"/>
              </a:rPr>
              <a:t>nn.Linear</a:t>
            </a:r>
            <a:r>
              <a:rPr lang="en-US" altLang="zh-CN" sz="1200" dirty="0">
                <a:solidFill>
                  <a:srgbClr val="D4D4D4"/>
                </a:solidFill>
                <a:latin typeface="Menlo" panose="020B0609030804020204" pitchFamily="49" charset="0"/>
              </a:rPr>
              <a:t>(</a:t>
            </a:r>
            <a:r>
              <a:rPr lang="en-US" altLang="zh-CN" sz="1200" dirty="0">
                <a:solidFill>
                  <a:srgbClr val="B5CEA8"/>
                </a:solidFill>
                <a:latin typeface="Menlo" panose="020B0609030804020204" pitchFamily="49" charset="0"/>
              </a:rPr>
              <a:t>84</a:t>
            </a:r>
            <a:r>
              <a:rPr lang="en-US" altLang="zh-CN" sz="1200" dirty="0">
                <a:solidFill>
                  <a:srgbClr val="D4D4D4"/>
                </a:solidFill>
                <a:latin typeface="Menlo" panose="020B0609030804020204" pitchFamily="49" charset="0"/>
              </a:rPr>
              <a:t>, </a:t>
            </a:r>
            <a:r>
              <a:rPr lang="en-US" altLang="zh-CN" sz="1200" dirty="0">
                <a:solidFill>
                  <a:srgbClr val="B5CEA8"/>
                </a:solidFill>
                <a:latin typeface="Menlo" panose="020B0609030804020204" pitchFamily="49" charset="0"/>
              </a:rPr>
              <a:t>10</a:t>
            </a:r>
            <a:r>
              <a:rPr lang="en-US" altLang="zh-CN" sz="1200" dirty="0">
                <a:solidFill>
                  <a:srgbClr val="D4D4D4"/>
                </a:solidFill>
                <a:latin typeface="Menlo" panose="020B0609030804020204" pitchFamily="49" charset="0"/>
              </a:rPr>
              <a:t>)</a:t>
            </a:r>
          </a:p>
          <a:p>
            <a:pPr>
              <a:lnSpc>
                <a:spcPct val="130000"/>
              </a:lnSpc>
            </a:pPr>
            <a:br>
              <a:rPr lang="en-US" altLang="zh-CN" sz="1200" dirty="0">
                <a:solidFill>
                  <a:srgbClr val="D4D4D4"/>
                </a:solidFill>
                <a:latin typeface="Menlo" panose="020B0609030804020204" pitchFamily="49" charset="0"/>
              </a:rPr>
            </a:br>
            <a:r>
              <a:rPr lang="en-US" altLang="zh-CN" sz="1200" dirty="0">
                <a:solidFill>
                  <a:srgbClr val="569CD6"/>
                </a:solidFill>
                <a:latin typeface="Menlo" panose="020B0609030804020204" pitchFamily="49" charset="0"/>
              </a:rPr>
              <a:t>def</a:t>
            </a:r>
            <a:r>
              <a:rPr lang="en-US" altLang="zh-CN" sz="1200" dirty="0">
                <a:solidFill>
                  <a:srgbClr val="D4D4D4"/>
                </a:solidFill>
                <a:latin typeface="Menlo" panose="020B0609030804020204" pitchFamily="49" charset="0"/>
              </a:rPr>
              <a:t> </a:t>
            </a:r>
            <a:r>
              <a:rPr lang="en-US" altLang="zh-CN" sz="1200" dirty="0">
                <a:solidFill>
                  <a:srgbClr val="DCDCAA"/>
                </a:solidFill>
                <a:latin typeface="Menlo" panose="020B0609030804020204" pitchFamily="49" charset="0"/>
              </a:rPr>
              <a:t>forward</a:t>
            </a:r>
            <a:r>
              <a:rPr lang="en-US" altLang="zh-CN" sz="1200" dirty="0">
                <a:solidFill>
                  <a:srgbClr val="D4D4D4"/>
                </a:solidFill>
                <a:latin typeface="Menlo" panose="020B0609030804020204" pitchFamily="49" charset="0"/>
              </a:rPr>
              <a:t>(</a:t>
            </a:r>
            <a:r>
              <a:rPr lang="en-US" altLang="zh-CN" sz="1200" dirty="0">
                <a:solidFill>
                  <a:srgbClr val="9CDCFE"/>
                </a:solidFill>
                <a:latin typeface="Menlo" panose="020B0609030804020204" pitchFamily="49" charset="0"/>
              </a:rPr>
              <a:t>self</a:t>
            </a:r>
            <a:r>
              <a:rPr lang="en-US" altLang="zh-CN" sz="1200" dirty="0">
                <a:solidFill>
                  <a:srgbClr val="D4D4D4"/>
                </a:solidFill>
                <a:latin typeface="Menlo" panose="020B0609030804020204" pitchFamily="49" charset="0"/>
              </a:rPr>
              <a:t>, </a:t>
            </a:r>
            <a:r>
              <a:rPr lang="en-US" altLang="zh-CN" sz="1200" dirty="0">
                <a:solidFill>
                  <a:srgbClr val="9CDCFE"/>
                </a:solidFill>
                <a:latin typeface="Menlo" panose="020B0609030804020204" pitchFamily="49" charset="0"/>
              </a:rPr>
              <a:t>x</a:t>
            </a:r>
            <a:r>
              <a:rPr lang="en-US" altLang="zh-CN" sz="1200" dirty="0">
                <a:solidFill>
                  <a:srgbClr val="D4D4D4"/>
                </a:solidFill>
                <a:latin typeface="Menlo" panose="020B0609030804020204" pitchFamily="49" charset="0"/>
              </a:rPr>
              <a:t>):</a:t>
            </a:r>
          </a:p>
          <a:p>
            <a:pPr marL="317500">
              <a:lnSpc>
                <a:spcPct val="130000"/>
              </a:lnSpc>
            </a:pPr>
            <a:r>
              <a:rPr lang="en-US" altLang="zh-CN" sz="1200" dirty="0">
                <a:solidFill>
                  <a:srgbClr val="9CDCFE"/>
                </a:solidFill>
                <a:latin typeface="Menlo" panose="020B0609030804020204" pitchFamily="49" charset="0"/>
              </a:rPr>
              <a:t>x</a:t>
            </a:r>
            <a:r>
              <a:rPr lang="en-US" altLang="zh-CN" sz="1200" dirty="0">
                <a:solidFill>
                  <a:srgbClr val="D4D4D4"/>
                </a:solidFill>
                <a:latin typeface="Menlo" panose="020B0609030804020204" pitchFamily="49" charset="0"/>
              </a:rPr>
              <a:t> = F.max_pool2d(</a:t>
            </a:r>
            <a:r>
              <a:rPr lang="en-US" altLang="zh-CN" sz="1200" dirty="0" err="1">
                <a:solidFill>
                  <a:srgbClr val="D4D4D4"/>
                </a:solidFill>
                <a:latin typeface="Menlo" panose="020B0609030804020204" pitchFamily="49" charset="0"/>
              </a:rPr>
              <a:t>F.relu</a:t>
            </a:r>
            <a:r>
              <a:rPr lang="en-US" altLang="zh-CN" sz="1200" dirty="0">
                <a:solidFill>
                  <a:srgbClr val="D4D4D4"/>
                </a:solidFill>
                <a:latin typeface="Menlo" panose="020B0609030804020204" pitchFamily="49" charset="0"/>
              </a:rPr>
              <a:t>(</a:t>
            </a:r>
            <a:r>
              <a:rPr lang="en-US" altLang="zh-CN" sz="1200" dirty="0">
                <a:solidFill>
                  <a:srgbClr val="9CDCFE"/>
                </a:solidFill>
                <a:latin typeface="Menlo" panose="020B0609030804020204" pitchFamily="49" charset="0"/>
              </a:rPr>
              <a:t>self</a:t>
            </a:r>
            <a:r>
              <a:rPr lang="en-US" altLang="zh-CN" sz="1200" dirty="0">
                <a:solidFill>
                  <a:srgbClr val="D4D4D4"/>
                </a:solidFill>
                <a:latin typeface="Menlo" panose="020B0609030804020204" pitchFamily="49" charset="0"/>
              </a:rPr>
              <a:t>.</a:t>
            </a:r>
            <a:r>
              <a:rPr lang="en-US" altLang="zh-CN" sz="1200" dirty="0">
                <a:solidFill>
                  <a:srgbClr val="9CDCFE"/>
                </a:solidFill>
                <a:latin typeface="Menlo" panose="020B0609030804020204" pitchFamily="49" charset="0"/>
              </a:rPr>
              <a:t>conv1</a:t>
            </a:r>
            <a:r>
              <a:rPr lang="en-US" altLang="zh-CN" sz="1200" dirty="0">
                <a:solidFill>
                  <a:srgbClr val="D4D4D4"/>
                </a:solidFill>
                <a:latin typeface="Menlo" panose="020B0609030804020204" pitchFamily="49" charset="0"/>
              </a:rPr>
              <a:t>(</a:t>
            </a:r>
            <a:r>
              <a:rPr lang="en-US" altLang="zh-CN" sz="1200" dirty="0">
                <a:solidFill>
                  <a:srgbClr val="9CDCFE"/>
                </a:solidFill>
                <a:latin typeface="Menlo" panose="020B0609030804020204" pitchFamily="49" charset="0"/>
              </a:rPr>
              <a:t>x</a:t>
            </a:r>
            <a:r>
              <a:rPr lang="en-US" altLang="zh-CN" sz="1200" dirty="0">
                <a:solidFill>
                  <a:srgbClr val="D4D4D4"/>
                </a:solidFill>
                <a:latin typeface="Menlo" panose="020B0609030804020204" pitchFamily="49" charset="0"/>
              </a:rPr>
              <a:t>)), (</a:t>
            </a:r>
            <a:r>
              <a:rPr lang="en-US" altLang="zh-CN" sz="1200" dirty="0">
                <a:solidFill>
                  <a:srgbClr val="B5CEA8"/>
                </a:solidFill>
                <a:latin typeface="Menlo" panose="020B0609030804020204" pitchFamily="49" charset="0"/>
              </a:rPr>
              <a:t>2</a:t>
            </a:r>
            <a:r>
              <a:rPr lang="en-US" altLang="zh-CN" sz="1200" dirty="0">
                <a:solidFill>
                  <a:srgbClr val="D4D4D4"/>
                </a:solidFill>
                <a:latin typeface="Menlo" panose="020B0609030804020204" pitchFamily="49" charset="0"/>
              </a:rPr>
              <a:t>, </a:t>
            </a:r>
            <a:r>
              <a:rPr lang="en-US" altLang="zh-CN" sz="1200" dirty="0">
                <a:solidFill>
                  <a:srgbClr val="B5CEA8"/>
                </a:solidFill>
                <a:latin typeface="Menlo" panose="020B0609030804020204" pitchFamily="49" charset="0"/>
              </a:rPr>
              <a:t>2</a:t>
            </a:r>
            <a:r>
              <a:rPr lang="en-US" altLang="zh-CN" sz="1200" dirty="0">
                <a:solidFill>
                  <a:srgbClr val="D4D4D4"/>
                </a:solidFill>
                <a:latin typeface="Menlo" panose="020B0609030804020204" pitchFamily="49" charset="0"/>
              </a:rPr>
              <a:t>))</a:t>
            </a:r>
          </a:p>
          <a:p>
            <a:pPr marL="317500">
              <a:lnSpc>
                <a:spcPct val="130000"/>
              </a:lnSpc>
            </a:pPr>
            <a:r>
              <a:rPr lang="en-US" altLang="zh-CN" sz="1200" dirty="0">
                <a:solidFill>
                  <a:srgbClr val="9CDCFE"/>
                </a:solidFill>
                <a:latin typeface="Menlo" panose="020B0609030804020204" pitchFamily="49" charset="0"/>
              </a:rPr>
              <a:t>x</a:t>
            </a:r>
            <a:r>
              <a:rPr lang="en-US" altLang="zh-CN" sz="1200" dirty="0">
                <a:solidFill>
                  <a:srgbClr val="D4D4D4"/>
                </a:solidFill>
                <a:latin typeface="Menlo" panose="020B0609030804020204" pitchFamily="49" charset="0"/>
              </a:rPr>
              <a:t> = F.max_pool2d(</a:t>
            </a:r>
            <a:r>
              <a:rPr lang="en-US" altLang="zh-CN" sz="1200" dirty="0" err="1">
                <a:solidFill>
                  <a:srgbClr val="D4D4D4"/>
                </a:solidFill>
                <a:latin typeface="Menlo" panose="020B0609030804020204" pitchFamily="49" charset="0"/>
              </a:rPr>
              <a:t>F.relu</a:t>
            </a:r>
            <a:r>
              <a:rPr lang="en-US" altLang="zh-CN" sz="1200" dirty="0">
                <a:solidFill>
                  <a:srgbClr val="D4D4D4"/>
                </a:solidFill>
                <a:latin typeface="Menlo" panose="020B0609030804020204" pitchFamily="49" charset="0"/>
              </a:rPr>
              <a:t>(</a:t>
            </a:r>
            <a:r>
              <a:rPr lang="en-US" altLang="zh-CN" sz="1200" dirty="0">
                <a:solidFill>
                  <a:srgbClr val="9CDCFE"/>
                </a:solidFill>
                <a:latin typeface="Menlo" panose="020B0609030804020204" pitchFamily="49" charset="0"/>
              </a:rPr>
              <a:t>self</a:t>
            </a:r>
            <a:r>
              <a:rPr lang="en-US" altLang="zh-CN" sz="1200" dirty="0">
                <a:solidFill>
                  <a:srgbClr val="D4D4D4"/>
                </a:solidFill>
                <a:latin typeface="Menlo" panose="020B0609030804020204" pitchFamily="49" charset="0"/>
              </a:rPr>
              <a:t>.</a:t>
            </a:r>
            <a:r>
              <a:rPr lang="en-US" altLang="zh-CN" sz="1200" dirty="0">
                <a:solidFill>
                  <a:srgbClr val="9CDCFE"/>
                </a:solidFill>
                <a:latin typeface="Menlo" panose="020B0609030804020204" pitchFamily="49" charset="0"/>
              </a:rPr>
              <a:t>conv2</a:t>
            </a:r>
            <a:r>
              <a:rPr lang="en-US" altLang="zh-CN" sz="1200" dirty="0">
                <a:solidFill>
                  <a:srgbClr val="D4D4D4"/>
                </a:solidFill>
                <a:latin typeface="Menlo" panose="020B0609030804020204" pitchFamily="49" charset="0"/>
              </a:rPr>
              <a:t>(</a:t>
            </a:r>
            <a:r>
              <a:rPr lang="en-US" altLang="zh-CN" sz="1200" dirty="0">
                <a:solidFill>
                  <a:srgbClr val="9CDCFE"/>
                </a:solidFill>
                <a:latin typeface="Menlo" panose="020B0609030804020204" pitchFamily="49" charset="0"/>
              </a:rPr>
              <a:t>x</a:t>
            </a:r>
            <a:r>
              <a:rPr lang="en-US" altLang="zh-CN" sz="1200" dirty="0">
                <a:solidFill>
                  <a:srgbClr val="D4D4D4"/>
                </a:solidFill>
                <a:latin typeface="Menlo" panose="020B0609030804020204" pitchFamily="49" charset="0"/>
              </a:rPr>
              <a:t>)), (</a:t>
            </a:r>
            <a:r>
              <a:rPr lang="en-US" altLang="zh-CN" sz="1200" dirty="0">
                <a:solidFill>
                  <a:srgbClr val="B5CEA8"/>
                </a:solidFill>
                <a:latin typeface="Menlo" panose="020B0609030804020204" pitchFamily="49" charset="0"/>
              </a:rPr>
              <a:t>2</a:t>
            </a:r>
            <a:r>
              <a:rPr lang="en-US" altLang="zh-CN" sz="1200" dirty="0">
                <a:solidFill>
                  <a:srgbClr val="D4D4D4"/>
                </a:solidFill>
                <a:latin typeface="Menlo" panose="020B0609030804020204" pitchFamily="49" charset="0"/>
              </a:rPr>
              <a:t>, </a:t>
            </a:r>
            <a:r>
              <a:rPr lang="en-US" altLang="zh-CN" sz="1200" dirty="0">
                <a:solidFill>
                  <a:srgbClr val="B5CEA8"/>
                </a:solidFill>
                <a:latin typeface="Menlo" panose="020B0609030804020204" pitchFamily="49" charset="0"/>
              </a:rPr>
              <a:t>2</a:t>
            </a:r>
            <a:r>
              <a:rPr lang="en-US" altLang="zh-CN" sz="1200" dirty="0">
                <a:solidFill>
                  <a:srgbClr val="D4D4D4"/>
                </a:solidFill>
                <a:latin typeface="Menlo" panose="020B0609030804020204" pitchFamily="49" charset="0"/>
              </a:rPr>
              <a:t>))</a:t>
            </a:r>
          </a:p>
          <a:p>
            <a:pPr marL="317500">
              <a:lnSpc>
                <a:spcPct val="130000"/>
              </a:lnSpc>
            </a:pPr>
            <a:r>
              <a:rPr lang="en-US" altLang="zh-CN" sz="1200" dirty="0">
                <a:solidFill>
                  <a:srgbClr val="9CDCFE"/>
                </a:solidFill>
                <a:latin typeface="Menlo" panose="020B0609030804020204" pitchFamily="49" charset="0"/>
              </a:rPr>
              <a:t>x</a:t>
            </a:r>
            <a:r>
              <a:rPr lang="en-US" altLang="zh-CN" sz="1200" dirty="0">
                <a:solidFill>
                  <a:srgbClr val="D4D4D4"/>
                </a:solidFill>
                <a:latin typeface="Menlo" panose="020B0609030804020204" pitchFamily="49" charset="0"/>
              </a:rPr>
              <a:t> = </a:t>
            </a:r>
            <a:r>
              <a:rPr lang="en-US" altLang="zh-CN" sz="1200" dirty="0" err="1">
                <a:solidFill>
                  <a:srgbClr val="9CDCFE"/>
                </a:solidFill>
                <a:latin typeface="Menlo" panose="020B0609030804020204" pitchFamily="49" charset="0"/>
              </a:rPr>
              <a:t>x</a:t>
            </a:r>
            <a:r>
              <a:rPr lang="en-US" altLang="zh-CN" sz="1200" dirty="0" err="1">
                <a:solidFill>
                  <a:srgbClr val="D4D4D4"/>
                </a:solidFill>
                <a:latin typeface="Menlo" panose="020B0609030804020204" pitchFamily="49" charset="0"/>
              </a:rPr>
              <a:t>.view</a:t>
            </a:r>
            <a:r>
              <a:rPr lang="en-US" altLang="zh-CN" sz="1200" dirty="0">
                <a:solidFill>
                  <a:srgbClr val="D4D4D4"/>
                </a:solidFill>
                <a:latin typeface="Menlo" panose="020B0609030804020204" pitchFamily="49" charset="0"/>
              </a:rPr>
              <a:t>(-</a:t>
            </a:r>
            <a:r>
              <a:rPr lang="en-US" altLang="zh-CN" sz="1200" dirty="0">
                <a:solidFill>
                  <a:srgbClr val="B5CEA8"/>
                </a:solidFill>
                <a:latin typeface="Menlo" panose="020B0609030804020204" pitchFamily="49" charset="0"/>
              </a:rPr>
              <a:t>1</a:t>
            </a:r>
            <a:r>
              <a:rPr lang="en-US" altLang="zh-CN" sz="1200" dirty="0">
                <a:solidFill>
                  <a:srgbClr val="D4D4D4"/>
                </a:solidFill>
                <a:latin typeface="Menlo" panose="020B0609030804020204" pitchFamily="49" charset="0"/>
              </a:rPr>
              <a:t>, </a:t>
            </a:r>
            <a:r>
              <a:rPr lang="en-US" altLang="zh-CN" sz="1200" dirty="0" err="1">
                <a:solidFill>
                  <a:srgbClr val="9CDCFE"/>
                </a:solidFill>
                <a:latin typeface="Menlo" panose="020B0609030804020204" pitchFamily="49" charset="0"/>
              </a:rPr>
              <a:t>self</a:t>
            </a:r>
            <a:r>
              <a:rPr lang="en-US" altLang="zh-CN" sz="1200" dirty="0" err="1">
                <a:solidFill>
                  <a:srgbClr val="D4D4D4"/>
                </a:solidFill>
                <a:latin typeface="Menlo" panose="020B0609030804020204" pitchFamily="49" charset="0"/>
              </a:rPr>
              <a:t>.num_flat_features</a:t>
            </a:r>
            <a:r>
              <a:rPr lang="en-US" altLang="zh-CN" sz="1200" dirty="0">
                <a:solidFill>
                  <a:srgbClr val="D4D4D4"/>
                </a:solidFill>
                <a:latin typeface="Menlo" panose="020B0609030804020204" pitchFamily="49" charset="0"/>
              </a:rPr>
              <a:t>(</a:t>
            </a:r>
            <a:r>
              <a:rPr lang="en-US" altLang="zh-CN" sz="1200" dirty="0">
                <a:solidFill>
                  <a:srgbClr val="9CDCFE"/>
                </a:solidFill>
                <a:latin typeface="Menlo" panose="020B0609030804020204" pitchFamily="49" charset="0"/>
              </a:rPr>
              <a:t>x</a:t>
            </a:r>
            <a:r>
              <a:rPr lang="en-US" altLang="zh-CN" sz="1200" dirty="0">
                <a:solidFill>
                  <a:srgbClr val="D4D4D4"/>
                </a:solidFill>
                <a:latin typeface="Menlo" panose="020B0609030804020204" pitchFamily="49" charset="0"/>
              </a:rPr>
              <a:t>))</a:t>
            </a:r>
          </a:p>
          <a:p>
            <a:pPr marL="317500">
              <a:lnSpc>
                <a:spcPct val="130000"/>
              </a:lnSpc>
            </a:pPr>
            <a:r>
              <a:rPr lang="en-US" altLang="zh-CN" sz="1200" dirty="0">
                <a:solidFill>
                  <a:srgbClr val="9CDCFE"/>
                </a:solidFill>
                <a:latin typeface="Menlo" panose="020B0609030804020204" pitchFamily="49" charset="0"/>
              </a:rPr>
              <a:t>x</a:t>
            </a:r>
            <a:r>
              <a:rPr lang="en-US" altLang="zh-CN" sz="1200" dirty="0">
                <a:solidFill>
                  <a:srgbClr val="D4D4D4"/>
                </a:solidFill>
                <a:latin typeface="Menlo" panose="020B0609030804020204" pitchFamily="49" charset="0"/>
              </a:rPr>
              <a:t> = </a:t>
            </a:r>
            <a:r>
              <a:rPr lang="en-US" altLang="zh-CN" sz="1200" dirty="0" err="1">
                <a:solidFill>
                  <a:srgbClr val="D4D4D4"/>
                </a:solidFill>
                <a:latin typeface="Menlo" panose="020B0609030804020204" pitchFamily="49" charset="0"/>
              </a:rPr>
              <a:t>F.relu</a:t>
            </a:r>
            <a:r>
              <a:rPr lang="en-US" altLang="zh-CN" sz="1200" dirty="0">
                <a:solidFill>
                  <a:srgbClr val="D4D4D4"/>
                </a:solidFill>
                <a:latin typeface="Menlo" panose="020B0609030804020204" pitchFamily="49" charset="0"/>
              </a:rPr>
              <a:t>(</a:t>
            </a:r>
            <a:r>
              <a:rPr lang="en-US" altLang="zh-CN" sz="1200" dirty="0">
                <a:solidFill>
                  <a:srgbClr val="9CDCFE"/>
                </a:solidFill>
                <a:latin typeface="Menlo" panose="020B0609030804020204" pitchFamily="49" charset="0"/>
              </a:rPr>
              <a:t>self</a:t>
            </a:r>
            <a:r>
              <a:rPr lang="en-US" altLang="zh-CN" sz="1200" dirty="0">
                <a:solidFill>
                  <a:srgbClr val="D4D4D4"/>
                </a:solidFill>
                <a:latin typeface="Menlo" panose="020B0609030804020204" pitchFamily="49" charset="0"/>
              </a:rPr>
              <a:t>.</a:t>
            </a:r>
            <a:r>
              <a:rPr lang="en-US" altLang="zh-CN" sz="1200" dirty="0">
                <a:solidFill>
                  <a:srgbClr val="9CDCFE"/>
                </a:solidFill>
                <a:latin typeface="Menlo" panose="020B0609030804020204" pitchFamily="49" charset="0"/>
              </a:rPr>
              <a:t>fc1</a:t>
            </a:r>
            <a:r>
              <a:rPr lang="en-US" altLang="zh-CN" sz="1200" dirty="0">
                <a:solidFill>
                  <a:srgbClr val="D4D4D4"/>
                </a:solidFill>
                <a:latin typeface="Menlo" panose="020B0609030804020204" pitchFamily="49" charset="0"/>
              </a:rPr>
              <a:t>(</a:t>
            </a:r>
            <a:r>
              <a:rPr lang="en-US" altLang="zh-CN" sz="1200" dirty="0">
                <a:solidFill>
                  <a:srgbClr val="9CDCFE"/>
                </a:solidFill>
                <a:latin typeface="Menlo" panose="020B0609030804020204" pitchFamily="49" charset="0"/>
              </a:rPr>
              <a:t>x</a:t>
            </a:r>
            <a:r>
              <a:rPr lang="en-US" altLang="zh-CN" sz="1200" dirty="0">
                <a:solidFill>
                  <a:srgbClr val="D4D4D4"/>
                </a:solidFill>
                <a:latin typeface="Menlo" panose="020B0609030804020204" pitchFamily="49" charset="0"/>
              </a:rPr>
              <a:t>))</a:t>
            </a:r>
          </a:p>
          <a:p>
            <a:pPr marL="317500">
              <a:lnSpc>
                <a:spcPct val="130000"/>
              </a:lnSpc>
            </a:pPr>
            <a:r>
              <a:rPr lang="en-US" altLang="zh-CN" sz="1200" dirty="0">
                <a:solidFill>
                  <a:srgbClr val="9CDCFE"/>
                </a:solidFill>
                <a:latin typeface="Menlo" panose="020B0609030804020204" pitchFamily="49" charset="0"/>
              </a:rPr>
              <a:t>x</a:t>
            </a:r>
            <a:r>
              <a:rPr lang="en-US" altLang="zh-CN" sz="1200" dirty="0">
                <a:solidFill>
                  <a:srgbClr val="D4D4D4"/>
                </a:solidFill>
                <a:latin typeface="Menlo" panose="020B0609030804020204" pitchFamily="49" charset="0"/>
              </a:rPr>
              <a:t> = </a:t>
            </a:r>
            <a:r>
              <a:rPr lang="en-US" altLang="zh-CN" sz="1200" dirty="0" err="1">
                <a:solidFill>
                  <a:srgbClr val="D4D4D4"/>
                </a:solidFill>
                <a:latin typeface="Menlo" panose="020B0609030804020204" pitchFamily="49" charset="0"/>
              </a:rPr>
              <a:t>F.relu</a:t>
            </a:r>
            <a:r>
              <a:rPr lang="en-US" altLang="zh-CN" sz="1200" dirty="0">
                <a:solidFill>
                  <a:srgbClr val="D4D4D4"/>
                </a:solidFill>
                <a:latin typeface="Menlo" panose="020B0609030804020204" pitchFamily="49" charset="0"/>
              </a:rPr>
              <a:t>(</a:t>
            </a:r>
            <a:r>
              <a:rPr lang="en-US" altLang="zh-CN" sz="1200" dirty="0">
                <a:solidFill>
                  <a:srgbClr val="9CDCFE"/>
                </a:solidFill>
                <a:latin typeface="Menlo" panose="020B0609030804020204" pitchFamily="49" charset="0"/>
              </a:rPr>
              <a:t>self</a:t>
            </a:r>
            <a:r>
              <a:rPr lang="en-US" altLang="zh-CN" sz="1200" dirty="0">
                <a:solidFill>
                  <a:srgbClr val="D4D4D4"/>
                </a:solidFill>
                <a:latin typeface="Menlo" panose="020B0609030804020204" pitchFamily="49" charset="0"/>
              </a:rPr>
              <a:t>.</a:t>
            </a:r>
            <a:r>
              <a:rPr lang="en-US" altLang="zh-CN" sz="1200" dirty="0">
                <a:solidFill>
                  <a:srgbClr val="9CDCFE"/>
                </a:solidFill>
                <a:latin typeface="Menlo" panose="020B0609030804020204" pitchFamily="49" charset="0"/>
              </a:rPr>
              <a:t>fc2</a:t>
            </a:r>
            <a:r>
              <a:rPr lang="en-US" altLang="zh-CN" sz="1200" dirty="0">
                <a:solidFill>
                  <a:srgbClr val="D4D4D4"/>
                </a:solidFill>
                <a:latin typeface="Menlo" panose="020B0609030804020204" pitchFamily="49" charset="0"/>
              </a:rPr>
              <a:t>(</a:t>
            </a:r>
            <a:r>
              <a:rPr lang="en-US" altLang="zh-CN" sz="1200" dirty="0">
                <a:solidFill>
                  <a:srgbClr val="9CDCFE"/>
                </a:solidFill>
                <a:latin typeface="Menlo" panose="020B0609030804020204" pitchFamily="49" charset="0"/>
              </a:rPr>
              <a:t>x</a:t>
            </a:r>
            <a:r>
              <a:rPr lang="en-US" altLang="zh-CN" sz="1200" dirty="0">
                <a:solidFill>
                  <a:srgbClr val="D4D4D4"/>
                </a:solidFill>
                <a:latin typeface="Menlo" panose="020B0609030804020204" pitchFamily="49" charset="0"/>
              </a:rPr>
              <a:t>))</a:t>
            </a:r>
          </a:p>
          <a:p>
            <a:pPr marL="317500">
              <a:lnSpc>
                <a:spcPct val="130000"/>
              </a:lnSpc>
            </a:pPr>
            <a:r>
              <a:rPr lang="en-US" altLang="zh-CN" sz="1200" dirty="0">
                <a:solidFill>
                  <a:srgbClr val="9CDCFE"/>
                </a:solidFill>
                <a:latin typeface="Menlo" panose="020B0609030804020204" pitchFamily="49" charset="0"/>
              </a:rPr>
              <a:t>x</a:t>
            </a:r>
            <a:r>
              <a:rPr lang="en-US" altLang="zh-CN" sz="1200" dirty="0">
                <a:solidFill>
                  <a:srgbClr val="D4D4D4"/>
                </a:solidFill>
                <a:latin typeface="Menlo" panose="020B0609030804020204" pitchFamily="49" charset="0"/>
              </a:rPr>
              <a:t> = </a:t>
            </a:r>
            <a:r>
              <a:rPr lang="en-US" altLang="zh-CN" sz="1200" dirty="0">
                <a:solidFill>
                  <a:srgbClr val="9CDCFE"/>
                </a:solidFill>
                <a:latin typeface="Menlo" panose="020B0609030804020204" pitchFamily="49" charset="0"/>
              </a:rPr>
              <a:t>self</a:t>
            </a:r>
            <a:r>
              <a:rPr lang="en-US" altLang="zh-CN" sz="1200" dirty="0">
                <a:solidFill>
                  <a:srgbClr val="D4D4D4"/>
                </a:solidFill>
                <a:latin typeface="Menlo" panose="020B0609030804020204" pitchFamily="49" charset="0"/>
              </a:rPr>
              <a:t>.</a:t>
            </a:r>
            <a:r>
              <a:rPr lang="en-US" altLang="zh-CN" sz="1200" dirty="0">
                <a:solidFill>
                  <a:srgbClr val="9CDCFE"/>
                </a:solidFill>
                <a:latin typeface="Menlo" panose="020B0609030804020204" pitchFamily="49" charset="0"/>
              </a:rPr>
              <a:t>fc3</a:t>
            </a:r>
            <a:r>
              <a:rPr lang="en-US" altLang="zh-CN" sz="1200" dirty="0">
                <a:solidFill>
                  <a:srgbClr val="D4D4D4"/>
                </a:solidFill>
                <a:latin typeface="Menlo" panose="020B0609030804020204" pitchFamily="49" charset="0"/>
              </a:rPr>
              <a:t>(</a:t>
            </a:r>
            <a:r>
              <a:rPr lang="en-US" altLang="zh-CN" sz="1200" dirty="0">
                <a:solidFill>
                  <a:srgbClr val="9CDCFE"/>
                </a:solidFill>
                <a:latin typeface="Menlo" panose="020B0609030804020204" pitchFamily="49" charset="0"/>
              </a:rPr>
              <a:t>x</a:t>
            </a:r>
            <a:r>
              <a:rPr lang="en-US" altLang="zh-CN" sz="1200" dirty="0">
                <a:solidFill>
                  <a:srgbClr val="D4D4D4"/>
                </a:solidFill>
                <a:latin typeface="Menlo" panose="020B0609030804020204" pitchFamily="49" charset="0"/>
              </a:rPr>
              <a:t>)</a:t>
            </a:r>
          </a:p>
          <a:p>
            <a:pPr marL="317500">
              <a:lnSpc>
                <a:spcPct val="130000"/>
              </a:lnSpc>
            </a:pPr>
            <a:r>
              <a:rPr lang="en-US" altLang="zh-CN" sz="1200" dirty="0">
                <a:solidFill>
                  <a:srgbClr val="C586C0"/>
                </a:solidFill>
                <a:latin typeface="Menlo" panose="020B0609030804020204" pitchFamily="49" charset="0"/>
              </a:rPr>
              <a:t>return</a:t>
            </a:r>
            <a:r>
              <a:rPr lang="en-US" altLang="zh-CN" sz="1200" dirty="0">
                <a:solidFill>
                  <a:srgbClr val="D4D4D4"/>
                </a:solidFill>
                <a:latin typeface="Menlo" panose="020B0609030804020204" pitchFamily="49" charset="0"/>
              </a:rPr>
              <a:t> </a:t>
            </a:r>
            <a:r>
              <a:rPr lang="en-US" altLang="zh-CN" sz="1200" dirty="0">
                <a:solidFill>
                  <a:srgbClr val="9CDCFE"/>
                </a:solidFill>
                <a:latin typeface="Menlo" panose="020B0609030804020204" pitchFamily="49" charset="0"/>
              </a:rPr>
              <a:t>x</a:t>
            </a:r>
            <a:endParaRPr lang="en-US" altLang="zh-CN" sz="1200" b="0" dirty="0">
              <a:solidFill>
                <a:srgbClr val="D4D4D4"/>
              </a:solidFill>
              <a:effectLst/>
              <a:latin typeface="Menlo" panose="020B0609030804020204" pitchFamily="49" charset="0"/>
            </a:endParaRPr>
          </a:p>
        </p:txBody>
      </p:sp>
      <p:pic>
        <p:nvPicPr>
          <p:cNvPr id="6" name="图片 5">
            <a:extLst>
              <a:ext uri="{FF2B5EF4-FFF2-40B4-BE49-F238E27FC236}">
                <a16:creationId xmlns:a16="http://schemas.microsoft.com/office/drawing/2014/main" id="{928E2D56-956E-A044-839A-824E97F5E49F}"/>
              </a:ext>
            </a:extLst>
          </p:cNvPr>
          <p:cNvPicPr>
            <a:picLocks noChangeAspect="1"/>
          </p:cNvPicPr>
          <p:nvPr/>
        </p:nvPicPr>
        <p:blipFill rotWithShape="1">
          <a:blip r:embed="rId2"/>
          <a:srcRect l="16608"/>
          <a:stretch/>
        </p:blipFill>
        <p:spPr>
          <a:xfrm>
            <a:off x="6026373" y="1593064"/>
            <a:ext cx="5400600" cy="1804975"/>
          </a:xfrm>
          <a:prstGeom prst="rect">
            <a:avLst/>
          </a:prstGeom>
        </p:spPr>
      </p:pic>
      <p:pic>
        <p:nvPicPr>
          <p:cNvPr id="7" name="图片 6">
            <a:extLst>
              <a:ext uri="{FF2B5EF4-FFF2-40B4-BE49-F238E27FC236}">
                <a16:creationId xmlns:a16="http://schemas.microsoft.com/office/drawing/2014/main" id="{3599524F-E9E4-2543-BEB0-3EC52C596BD9}"/>
              </a:ext>
            </a:extLst>
          </p:cNvPr>
          <p:cNvPicPr>
            <a:picLocks noChangeAspect="1"/>
          </p:cNvPicPr>
          <p:nvPr/>
        </p:nvPicPr>
        <p:blipFill rotWithShape="1">
          <a:blip r:embed="rId3"/>
          <a:srcRect r="12575"/>
          <a:stretch/>
        </p:blipFill>
        <p:spPr>
          <a:xfrm>
            <a:off x="6125256" y="3429000"/>
            <a:ext cx="5661757" cy="2592288"/>
          </a:xfrm>
          <a:prstGeom prst="rect">
            <a:avLst/>
          </a:prstGeom>
        </p:spPr>
      </p:pic>
      <p:sp>
        <p:nvSpPr>
          <p:cNvPr id="11" name="Text Placeholder 2">
            <a:extLst>
              <a:ext uri="{FF2B5EF4-FFF2-40B4-BE49-F238E27FC236}">
                <a16:creationId xmlns:a16="http://schemas.microsoft.com/office/drawing/2014/main" id="{F7EFC761-CC8A-9749-87EA-FA4EE0726BD8}"/>
              </a:ext>
            </a:extLst>
          </p:cNvPr>
          <p:cNvSpPr>
            <a:spLocks noGrp="1"/>
          </p:cNvSpPr>
          <p:nvPr>
            <p:ph type="title"/>
          </p:nvPr>
        </p:nvSpPr>
        <p:spPr>
          <a:xfrm>
            <a:off x="623635" y="620688"/>
            <a:ext cx="10963473" cy="492443"/>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spcBef>
                <a:spcPts val="561"/>
              </a:spcBef>
              <a:buClr>
                <a:srgbClr val="1A1A1A"/>
              </a:buClr>
              <a:buSzPct val="90000"/>
            </a:pPr>
            <a:r>
              <a:rPr lang="zh-CN" altLang="en-US" sz="3200" spc="-52" dirty="0">
                <a:latin typeface="Segoe UI Semibold"/>
              </a:rPr>
              <a:t>自动微分</a:t>
            </a:r>
            <a:endParaRPr lang="en-US" altLang="en-US" sz="3200" spc="-52" dirty="0">
              <a:latin typeface="Segoe UI Semibold"/>
            </a:endParaRPr>
          </a:p>
        </p:txBody>
      </p:sp>
    </p:spTree>
    <p:extLst>
      <p:ext uri="{BB962C8B-B14F-4D97-AF65-F5344CB8AC3E}">
        <p14:creationId xmlns:p14="http://schemas.microsoft.com/office/powerpoint/2010/main" val="11233247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2" name="PlaceHolder 1"/>
          <p:cNvSpPr>
            <a:spLocks noGrp="1"/>
          </p:cNvSpPr>
          <p:nvPr>
            <p:ph type="title"/>
          </p:nvPr>
        </p:nvSpPr>
        <p:spPr>
          <a:prstGeom prst="rect">
            <a:avLst/>
          </a:prstGeom>
          <a:noFill/>
          <a:ln w="0">
            <a:noFill/>
          </a:ln>
        </p:spPr>
        <p:txBody>
          <a:bodyPr lIns="0" tIns="0" rIns="0" bIns="0" anchor="t">
            <a:noAutofit/>
          </a:bodyPr>
          <a:lstStyle/>
          <a:p>
            <a:pPr>
              <a:lnSpc>
                <a:spcPct val="100000"/>
              </a:lnSpc>
              <a:buNone/>
            </a:pPr>
            <a:r>
              <a:rPr lang="zh-CN" altLang="en-US" sz="3200" spc="-52" dirty="0">
                <a:latin typeface="+mj-ea"/>
                <a:ea typeface="+mj-ea"/>
              </a:rPr>
              <a:t>符号微分（</a:t>
            </a:r>
            <a:r>
              <a:rPr lang="en-US" altLang="zh-CN" sz="3200" spc="-52" dirty="0">
                <a:latin typeface="+mj-ea"/>
                <a:ea typeface="+mj-ea"/>
              </a:rPr>
              <a:t> Symbolic Differentiation</a:t>
            </a:r>
            <a:r>
              <a:rPr lang="zh-CN" altLang="en-US" sz="3200" spc="-52" dirty="0">
                <a:latin typeface="+mj-ea"/>
                <a:ea typeface="+mj-ea"/>
              </a:rPr>
              <a:t>）</a:t>
            </a:r>
            <a:endParaRPr lang="en-US" sz="3200" b="0" spc="-1" dirty="0">
              <a:solidFill>
                <a:srgbClr val="1A1A1A"/>
              </a:solidFill>
              <a:latin typeface="+mj-ea"/>
              <a:ea typeface="+mj-ea"/>
            </a:endParaRPr>
          </a:p>
        </p:txBody>
      </p:sp>
      <p:sp>
        <p:nvSpPr>
          <p:cNvPr id="1073" name="PlaceHolder 2"/>
          <p:cNvSpPr>
            <a:spLocks noGrp="1"/>
          </p:cNvSpPr>
          <p:nvPr>
            <p:ph sz="half" idx="1"/>
          </p:nvPr>
        </p:nvSpPr>
        <p:spPr>
          <a:xfrm>
            <a:off x="805106" y="4869160"/>
            <a:ext cx="10549859" cy="1056189"/>
          </a:xfrm>
          <a:prstGeom prst="rect">
            <a:avLst/>
          </a:prstGeom>
          <a:noFill/>
          <a:ln w="0">
            <a:noFill/>
          </a:ln>
        </p:spPr>
        <p:txBody>
          <a:bodyPr lIns="0" tIns="0" rIns="0" bIns="0" anchor="t">
            <a:noAutofit/>
          </a:bodyPr>
          <a:lstStyle/>
          <a:p>
            <a:pPr marL="0" indent="0">
              <a:lnSpc>
                <a:spcPct val="120000"/>
              </a:lnSpc>
              <a:spcBef>
                <a:spcPts val="561"/>
              </a:spcBef>
              <a:buClr>
                <a:srgbClr val="1A1A1A"/>
              </a:buClr>
              <a:buSzPct val="90000"/>
              <a:buNone/>
              <a:tabLst>
                <a:tab pos="0" algn="l"/>
              </a:tabLst>
            </a:pPr>
            <a:r>
              <a:rPr lang="zh-CN" altLang="en-US" sz="1800" b="1" spc="-1" dirty="0">
                <a:solidFill>
                  <a:srgbClr val="FFC000"/>
                </a:solidFill>
                <a:latin typeface="+mj-ea"/>
                <a:ea typeface="+mj-ea"/>
              </a:rPr>
              <a:t>深度学习中的应用问题</a:t>
            </a:r>
            <a:endParaRPr lang="en-US" sz="1800" b="1" spc="-1" dirty="0">
              <a:solidFill>
                <a:srgbClr val="FFC000"/>
              </a:solidFill>
              <a:latin typeface="+mj-ea"/>
              <a:ea typeface="+mj-ea"/>
            </a:endParaRPr>
          </a:p>
          <a:p>
            <a:pPr marL="457200" lvl="1" indent="-228600">
              <a:lnSpc>
                <a:spcPct val="120000"/>
              </a:lnSpc>
              <a:spcBef>
                <a:spcPts val="400"/>
              </a:spcBef>
              <a:buClr>
                <a:srgbClr val="1A1A1A"/>
              </a:buClr>
              <a:buSzPct val="90000"/>
              <a:buFont typeface="Wingdings" charset="2"/>
              <a:buChar char=""/>
              <a:tabLst>
                <a:tab pos="0" algn="l"/>
              </a:tabLst>
            </a:pPr>
            <a:r>
              <a:rPr lang="zh-CN" altLang="en-US" sz="1800" spc="-1" dirty="0">
                <a:solidFill>
                  <a:schemeClr val="tx1">
                    <a:lumMod val="50000"/>
                    <a:lumOff val="50000"/>
                  </a:schemeClr>
                </a:solidFill>
                <a:latin typeface="+mj-ea"/>
                <a:ea typeface="+mj-ea"/>
              </a:rPr>
              <a:t>深度学习网络非常大 </a:t>
            </a:r>
            <a:r>
              <a:rPr lang="en-US" altLang="zh-CN" sz="1800" spc="-1" dirty="0">
                <a:solidFill>
                  <a:schemeClr val="tx1">
                    <a:lumMod val="50000"/>
                    <a:lumOff val="50000"/>
                  </a:schemeClr>
                </a:solidFill>
                <a:latin typeface="+mj-ea"/>
                <a:ea typeface="+mj-ea"/>
              </a:rPr>
              <a:t>-&gt;</a:t>
            </a:r>
            <a:r>
              <a:rPr lang="zh-CN" altLang="en-US" sz="1800" spc="-1" dirty="0">
                <a:solidFill>
                  <a:schemeClr val="tx1">
                    <a:lumMod val="50000"/>
                    <a:lumOff val="50000"/>
                  </a:schemeClr>
                </a:solidFill>
                <a:latin typeface="+mj-ea"/>
                <a:ea typeface="+mj-ea"/>
              </a:rPr>
              <a:t> </a:t>
            </a:r>
            <a:r>
              <a:rPr lang="en-US" sz="1800" spc="-1" dirty="0" err="1">
                <a:solidFill>
                  <a:schemeClr val="tx1">
                    <a:lumMod val="50000"/>
                    <a:lumOff val="50000"/>
                  </a:schemeClr>
                </a:solidFill>
                <a:latin typeface="+mj-ea"/>
                <a:ea typeface="+mj-ea"/>
              </a:rPr>
              <a:t>待求导函数复杂</a:t>
            </a:r>
            <a:r>
              <a:rPr lang="zh-CN" altLang="en-US" sz="1800" spc="-1" dirty="0">
                <a:solidFill>
                  <a:schemeClr val="tx1">
                    <a:lumMod val="50000"/>
                    <a:lumOff val="50000"/>
                  </a:schemeClr>
                </a:solidFill>
                <a:latin typeface="+mj-ea"/>
                <a:ea typeface="+mj-ea"/>
              </a:rPr>
              <a:t> </a:t>
            </a:r>
            <a:r>
              <a:rPr lang="en-US" altLang="zh-CN" sz="1800" spc="-1" dirty="0">
                <a:solidFill>
                  <a:schemeClr val="tx1">
                    <a:lumMod val="50000"/>
                    <a:lumOff val="50000"/>
                  </a:schemeClr>
                </a:solidFill>
                <a:latin typeface="+mj-ea"/>
                <a:ea typeface="+mj-ea"/>
              </a:rPr>
              <a:t>-&gt;</a:t>
            </a:r>
            <a:r>
              <a:rPr lang="en-US" sz="1800" spc="-1" dirty="0">
                <a:solidFill>
                  <a:schemeClr val="tx1">
                    <a:lumMod val="50000"/>
                    <a:lumOff val="50000"/>
                  </a:schemeClr>
                </a:solidFill>
                <a:latin typeface="+mj-ea"/>
                <a:ea typeface="+mj-ea"/>
              </a:rPr>
              <a:t> </a:t>
            </a:r>
            <a:r>
              <a:rPr lang="en-US" sz="1800" spc="-1" dirty="0" err="1">
                <a:solidFill>
                  <a:schemeClr val="tx1">
                    <a:lumMod val="50000"/>
                    <a:lumOff val="50000"/>
                  </a:schemeClr>
                </a:solidFill>
                <a:latin typeface="+mj-ea"/>
                <a:ea typeface="+mj-ea"/>
              </a:rPr>
              <a:t>难以高效的求解</a:t>
            </a:r>
            <a:endParaRPr lang="en-US" sz="1800" spc="-1" dirty="0">
              <a:solidFill>
                <a:schemeClr val="tx1">
                  <a:lumMod val="50000"/>
                  <a:lumOff val="50000"/>
                </a:schemeClr>
              </a:solidFill>
              <a:latin typeface="+mj-ea"/>
              <a:ea typeface="+mj-ea"/>
            </a:endParaRPr>
          </a:p>
          <a:p>
            <a:pPr marL="457200" lvl="1" indent="-228600">
              <a:lnSpc>
                <a:spcPct val="120000"/>
              </a:lnSpc>
              <a:spcBef>
                <a:spcPts val="400"/>
              </a:spcBef>
              <a:buClr>
                <a:srgbClr val="1A1A1A"/>
              </a:buClr>
              <a:buSzPct val="90000"/>
              <a:buFont typeface="Wingdings" charset="2"/>
              <a:buChar char=""/>
              <a:tabLst>
                <a:tab pos="0" algn="l"/>
              </a:tabLst>
            </a:pPr>
            <a:r>
              <a:rPr lang="zh-CN" altLang="en-US" sz="1800" spc="-1" dirty="0">
                <a:solidFill>
                  <a:schemeClr val="tx1">
                    <a:lumMod val="50000"/>
                    <a:lumOff val="50000"/>
                  </a:schemeClr>
                </a:solidFill>
                <a:latin typeface="+mj-ea"/>
                <a:ea typeface="+mj-ea"/>
              </a:rPr>
              <a:t>部分算子无法求导：如 </a:t>
            </a:r>
            <a:r>
              <a:rPr lang="en-US" sz="1800" spc="-1" dirty="0" err="1">
                <a:solidFill>
                  <a:schemeClr val="tx1">
                    <a:lumMod val="50000"/>
                    <a:lumOff val="50000"/>
                  </a:schemeClr>
                </a:solidFill>
                <a:latin typeface="+mj-ea"/>
                <a:ea typeface="+mj-ea"/>
              </a:rPr>
              <a:t>Relu</a:t>
            </a:r>
            <a:r>
              <a:rPr lang="en-US" sz="1800" spc="-1" dirty="0">
                <a:solidFill>
                  <a:schemeClr val="tx1">
                    <a:lumMod val="50000"/>
                    <a:lumOff val="50000"/>
                  </a:schemeClr>
                </a:solidFill>
                <a:latin typeface="+mj-ea"/>
                <a:ea typeface="+mj-ea"/>
              </a:rPr>
              <a:t>, Switch</a:t>
            </a:r>
            <a:r>
              <a:rPr lang="zh-CN" altLang="en-US" sz="1800" spc="-1" dirty="0">
                <a:solidFill>
                  <a:schemeClr val="tx1">
                    <a:lumMod val="50000"/>
                    <a:lumOff val="50000"/>
                  </a:schemeClr>
                </a:solidFill>
                <a:latin typeface="+mj-ea"/>
                <a:ea typeface="+mj-ea"/>
              </a:rPr>
              <a:t> 等</a:t>
            </a:r>
            <a:endParaRPr lang="en-US" sz="1800" spc="-1" dirty="0">
              <a:solidFill>
                <a:schemeClr val="tx1">
                  <a:lumMod val="50000"/>
                  <a:lumOff val="50000"/>
                </a:schemeClr>
              </a:solidFill>
              <a:latin typeface="+mj-ea"/>
              <a:ea typeface="+mj-ea"/>
            </a:endParaRPr>
          </a:p>
        </p:txBody>
      </p:sp>
      <p:sp>
        <p:nvSpPr>
          <p:cNvPr id="4" name="矩形 3">
            <a:extLst>
              <a:ext uri="{FF2B5EF4-FFF2-40B4-BE49-F238E27FC236}">
                <a16:creationId xmlns:a16="http://schemas.microsoft.com/office/drawing/2014/main" id="{6BA14CFC-9575-2A48-9C7E-FD0C3B11B958}"/>
              </a:ext>
            </a:extLst>
          </p:cNvPr>
          <p:cNvSpPr/>
          <p:nvPr/>
        </p:nvSpPr>
        <p:spPr>
          <a:xfrm>
            <a:off x="658953" y="1196752"/>
            <a:ext cx="6647974" cy="458908"/>
          </a:xfrm>
          <a:prstGeom prst="rect">
            <a:avLst/>
          </a:prstGeom>
        </p:spPr>
        <p:txBody>
          <a:bodyPr wrap="none">
            <a:spAutoFit/>
          </a:bodyPr>
          <a:lstStyle/>
          <a:p>
            <a:pPr>
              <a:lnSpc>
                <a:spcPct val="150000"/>
              </a:lnSpc>
            </a:pPr>
            <a:r>
              <a:rPr lang="zh-CN" altLang="en-US" b="1" dirty="0">
                <a:solidFill>
                  <a:srgbClr val="FFC000"/>
                </a:solidFill>
                <a:latin typeface="+mj-ea"/>
                <a:ea typeface="+mj-ea"/>
                <a:cs typeface="Apple Symbols" panose="02000000000000000000" pitchFamily="2" charset="-79"/>
              </a:rPr>
              <a:t>符号微分：通过求导法则和导数变换公式，精确计算函数的导数</a:t>
            </a:r>
            <a:endParaRPr lang="en-US" altLang="zh-CN" b="1" dirty="0">
              <a:solidFill>
                <a:srgbClr val="FFC000"/>
              </a:solidFill>
              <a:latin typeface="+mj-ea"/>
              <a:ea typeface="+mj-ea"/>
              <a:cs typeface="Apple Symbols" panose="02000000000000000000" pitchFamily="2" charset="-79"/>
            </a:endParaRPr>
          </a:p>
        </p:txBody>
      </p:sp>
      <p:sp>
        <p:nvSpPr>
          <p:cNvPr id="5" name="矩形 4">
            <a:extLst>
              <a:ext uri="{FF2B5EF4-FFF2-40B4-BE49-F238E27FC236}">
                <a16:creationId xmlns:a16="http://schemas.microsoft.com/office/drawing/2014/main" id="{36830C0B-0BBF-614D-A44E-3188F2BAC49C}"/>
              </a:ext>
            </a:extLst>
          </p:cNvPr>
          <p:cNvSpPr/>
          <p:nvPr/>
        </p:nvSpPr>
        <p:spPr>
          <a:xfrm>
            <a:off x="922285" y="1629112"/>
            <a:ext cx="3704860" cy="458908"/>
          </a:xfrm>
          <a:prstGeom prst="rect">
            <a:avLst/>
          </a:prstGeom>
        </p:spPr>
        <p:txBody>
          <a:bodyPr wrap="none">
            <a:spAutoFit/>
          </a:bodyPr>
          <a:lstStyle/>
          <a:p>
            <a:pPr marL="285750" indent="-285750">
              <a:lnSpc>
                <a:spcPct val="150000"/>
              </a:lnSpc>
              <a:buFont typeface="Arial" panose="020B0604020202020204" pitchFamily="34" charset="0"/>
              <a:buChar char="•"/>
            </a:pPr>
            <a:r>
              <a:rPr lang="zh-CN" altLang="en-US" dirty="0">
                <a:solidFill>
                  <a:schemeClr val="bg2">
                    <a:lumMod val="50000"/>
                  </a:schemeClr>
                </a:solidFill>
                <a:latin typeface="+mj-ea"/>
                <a:ea typeface="+mj-ea"/>
                <a:cs typeface="Apple Symbols" panose="02000000000000000000" pitchFamily="2" charset="-79"/>
              </a:rPr>
              <a:t>将原表达式转换为导数表达式：</a:t>
            </a:r>
            <a:endParaRPr lang="en-US" altLang="zh-CN" dirty="0">
              <a:solidFill>
                <a:schemeClr val="bg2">
                  <a:lumMod val="50000"/>
                </a:schemeClr>
              </a:solidFill>
              <a:latin typeface="+mj-ea"/>
              <a:ea typeface="+mj-ea"/>
              <a:cs typeface="Apple Symbols" panose="02000000000000000000" pitchFamily="2" charset="-79"/>
            </a:endParaRPr>
          </a:p>
        </p:txBody>
      </p:sp>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1E219FEB-FBBD-0644-9B43-9AD25339B2D4}"/>
                  </a:ext>
                </a:extLst>
              </p:cNvPr>
              <p:cNvSpPr/>
              <p:nvPr/>
            </p:nvSpPr>
            <p:spPr>
              <a:xfrm>
                <a:off x="3938141" y="2188717"/>
                <a:ext cx="4055597" cy="6182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CN" i="1" dirty="0" smtClean="0">
                              <a:solidFill>
                                <a:schemeClr val="bg2">
                                  <a:lumMod val="50000"/>
                                </a:schemeClr>
                              </a:solidFill>
                              <a:latin typeface="Cambria Math" panose="02040503050406030204" pitchFamily="18" charset="0"/>
                              <a:ea typeface="+mj-ea"/>
                              <a:cs typeface="Apple Symbols" panose="02000000000000000000" pitchFamily="2" charset="-79"/>
                            </a:rPr>
                          </m:ctrlPr>
                        </m:fPr>
                        <m:num>
                          <m:r>
                            <a:rPr lang="en-US" altLang="zh-CN" b="0" i="1" dirty="0" smtClean="0">
                              <a:solidFill>
                                <a:schemeClr val="bg2">
                                  <a:lumMod val="50000"/>
                                </a:schemeClr>
                              </a:solidFill>
                              <a:latin typeface="Cambria Math" panose="02040503050406030204" pitchFamily="18" charset="0"/>
                              <a:ea typeface="+mj-ea"/>
                              <a:cs typeface="Apple Symbols" panose="02000000000000000000" pitchFamily="2" charset="-79"/>
                            </a:rPr>
                            <m:t>𝑑</m:t>
                          </m:r>
                        </m:num>
                        <m:den>
                          <m:r>
                            <a:rPr lang="en-US" altLang="zh-CN" i="1" dirty="0">
                              <a:solidFill>
                                <a:schemeClr val="bg2">
                                  <a:lumMod val="50000"/>
                                </a:schemeClr>
                              </a:solidFill>
                              <a:latin typeface="Cambria Math" panose="02040503050406030204" pitchFamily="18" charset="0"/>
                              <a:ea typeface="+mj-ea"/>
                              <a:cs typeface="Apple Symbols" panose="02000000000000000000" pitchFamily="2" charset="-79"/>
                            </a:rPr>
                            <m:t>𝜕</m:t>
                          </m:r>
                          <m:r>
                            <a:rPr lang="en-US" altLang="zh-CN" b="0" i="1" dirty="0" smtClean="0">
                              <a:solidFill>
                                <a:schemeClr val="bg2">
                                  <a:lumMod val="50000"/>
                                </a:schemeClr>
                              </a:solidFill>
                              <a:latin typeface="Cambria Math" panose="02040503050406030204" pitchFamily="18" charset="0"/>
                              <a:ea typeface="+mj-ea"/>
                              <a:cs typeface="Apple Symbols" panose="02000000000000000000" pitchFamily="2" charset="-79"/>
                            </a:rPr>
                            <m:t>𝑥</m:t>
                          </m:r>
                        </m:den>
                      </m:f>
                      <m:d>
                        <m:dPr>
                          <m:ctrlPr>
                            <a:rPr lang="en-US" altLang="zh-CN" b="0" i="1" dirty="0" smtClean="0">
                              <a:solidFill>
                                <a:schemeClr val="bg2">
                                  <a:lumMod val="50000"/>
                                </a:schemeClr>
                              </a:solidFill>
                              <a:latin typeface="Cambria Math" panose="02040503050406030204" pitchFamily="18" charset="0"/>
                              <a:ea typeface="+mj-ea"/>
                              <a:cs typeface="Apple Symbols" panose="02000000000000000000" pitchFamily="2" charset="-79"/>
                            </a:rPr>
                          </m:ctrlPr>
                        </m:dPr>
                        <m:e>
                          <m:r>
                            <a:rPr lang="en-US" altLang="zh-CN" b="0" i="1" dirty="0" smtClean="0">
                              <a:solidFill>
                                <a:schemeClr val="bg2">
                                  <a:lumMod val="50000"/>
                                </a:schemeClr>
                              </a:solidFill>
                              <a:latin typeface="Cambria Math" panose="02040503050406030204" pitchFamily="18" charset="0"/>
                              <a:ea typeface="+mj-ea"/>
                              <a:cs typeface="Apple Symbols" panose="02000000000000000000" pitchFamily="2" charset="-79"/>
                            </a:rPr>
                            <m:t>𝑓</m:t>
                          </m:r>
                          <m:d>
                            <m:dPr>
                              <m:ctrlPr>
                                <a:rPr lang="en-US" altLang="zh-CN" b="0" i="1" dirty="0" smtClean="0">
                                  <a:solidFill>
                                    <a:schemeClr val="bg2">
                                      <a:lumMod val="50000"/>
                                    </a:schemeClr>
                                  </a:solidFill>
                                  <a:latin typeface="Cambria Math" panose="02040503050406030204" pitchFamily="18" charset="0"/>
                                  <a:ea typeface="+mj-ea"/>
                                  <a:cs typeface="Apple Symbols" panose="02000000000000000000" pitchFamily="2" charset="-79"/>
                                </a:rPr>
                              </m:ctrlPr>
                            </m:dPr>
                            <m:e>
                              <m:r>
                                <a:rPr lang="en-US" altLang="zh-CN" b="0" i="1" dirty="0" smtClean="0">
                                  <a:solidFill>
                                    <a:schemeClr val="bg2">
                                      <a:lumMod val="50000"/>
                                    </a:schemeClr>
                                  </a:solidFill>
                                  <a:latin typeface="Cambria Math" panose="02040503050406030204" pitchFamily="18" charset="0"/>
                                  <a:ea typeface="+mj-ea"/>
                                  <a:cs typeface="Apple Symbols" panose="02000000000000000000" pitchFamily="2" charset="-79"/>
                                </a:rPr>
                                <m:t>𝑥</m:t>
                              </m:r>
                            </m:e>
                          </m:d>
                          <m:r>
                            <a:rPr lang="en-US" altLang="zh-CN" b="0" i="1" dirty="0" smtClean="0">
                              <a:solidFill>
                                <a:schemeClr val="bg2">
                                  <a:lumMod val="50000"/>
                                </a:schemeClr>
                              </a:solidFill>
                              <a:latin typeface="Cambria Math" panose="02040503050406030204" pitchFamily="18" charset="0"/>
                              <a:ea typeface="+mj-ea"/>
                              <a:cs typeface="Apple Symbols" panose="02000000000000000000" pitchFamily="2" charset="-79"/>
                            </a:rPr>
                            <m:t>+</m:t>
                          </m:r>
                          <m:r>
                            <a:rPr lang="en-US" altLang="zh-CN" b="0" i="1" dirty="0" smtClean="0">
                              <a:solidFill>
                                <a:schemeClr val="bg2">
                                  <a:lumMod val="50000"/>
                                </a:schemeClr>
                              </a:solidFill>
                              <a:latin typeface="Cambria Math" panose="02040503050406030204" pitchFamily="18" charset="0"/>
                              <a:ea typeface="+mj-ea"/>
                              <a:cs typeface="Apple Symbols" panose="02000000000000000000" pitchFamily="2" charset="-79"/>
                            </a:rPr>
                            <m:t>𝑔</m:t>
                          </m:r>
                          <m:d>
                            <m:dPr>
                              <m:ctrlPr>
                                <a:rPr lang="en-US" altLang="zh-CN" b="0" i="1" dirty="0" smtClean="0">
                                  <a:solidFill>
                                    <a:schemeClr val="bg2">
                                      <a:lumMod val="50000"/>
                                    </a:schemeClr>
                                  </a:solidFill>
                                  <a:latin typeface="Cambria Math" panose="02040503050406030204" pitchFamily="18" charset="0"/>
                                  <a:ea typeface="+mj-ea"/>
                                  <a:cs typeface="Apple Symbols" panose="02000000000000000000" pitchFamily="2" charset="-79"/>
                                </a:rPr>
                              </m:ctrlPr>
                            </m:dPr>
                            <m:e>
                              <m:r>
                                <a:rPr lang="en-US" altLang="zh-CN" b="0" i="1" dirty="0" smtClean="0">
                                  <a:solidFill>
                                    <a:schemeClr val="bg2">
                                      <a:lumMod val="50000"/>
                                    </a:schemeClr>
                                  </a:solidFill>
                                  <a:latin typeface="Cambria Math" panose="02040503050406030204" pitchFamily="18" charset="0"/>
                                  <a:ea typeface="+mj-ea"/>
                                  <a:cs typeface="Apple Symbols" panose="02000000000000000000" pitchFamily="2" charset="-79"/>
                                </a:rPr>
                                <m:t>𝑥</m:t>
                              </m:r>
                            </m:e>
                          </m:d>
                        </m:e>
                      </m:d>
                      <m:r>
                        <a:rPr lang="en-US" altLang="zh-CN" b="0" i="1" dirty="0" smtClean="0">
                          <a:solidFill>
                            <a:schemeClr val="bg2">
                              <a:lumMod val="50000"/>
                            </a:schemeClr>
                          </a:solidFill>
                          <a:latin typeface="Cambria Math" panose="02040503050406030204" pitchFamily="18" charset="0"/>
                          <a:ea typeface="+mj-ea"/>
                          <a:cs typeface="Apple Symbols" panose="02000000000000000000" pitchFamily="2" charset="-79"/>
                        </a:rPr>
                        <m:t>→</m:t>
                      </m:r>
                      <m:f>
                        <m:fPr>
                          <m:ctrlPr>
                            <a:rPr lang="en-US" altLang="zh-CN" i="1" dirty="0">
                              <a:solidFill>
                                <a:schemeClr val="bg2">
                                  <a:lumMod val="50000"/>
                                </a:schemeClr>
                              </a:solidFill>
                              <a:latin typeface="Cambria Math" panose="02040503050406030204" pitchFamily="18" charset="0"/>
                              <a:ea typeface="+mj-ea"/>
                              <a:cs typeface="Apple Symbols" panose="02000000000000000000" pitchFamily="2" charset="-79"/>
                            </a:rPr>
                          </m:ctrlPr>
                        </m:fPr>
                        <m:num>
                          <m:r>
                            <a:rPr lang="en-US" altLang="zh-CN" i="1" dirty="0">
                              <a:solidFill>
                                <a:schemeClr val="bg2">
                                  <a:lumMod val="50000"/>
                                </a:schemeClr>
                              </a:solidFill>
                              <a:latin typeface="Cambria Math" panose="02040503050406030204" pitchFamily="18" charset="0"/>
                              <a:ea typeface="+mj-ea"/>
                              <a:cs typeface="Apple Symbols" panose="02000000000000000000" pitchFamily="2" charset="-79"/>
                            </a:rPr>
                            <m:t>𝑑</m:t>
                          </m:r>
                        </m:num>
                        <m:den>
                          <m:r>
                            <a:rPr lang="en-US" altLang="zh-CN" i="1" dirty="0">
                              <a:solidFill>
                                <a:schemeClr val="bg2">
                                  <a:lumMod val="50000"/>
                                </a:schemeClr>
                              </a:solidFill>
                              <a:latin typeface="Cambria Math" panose="02040503050406030204" pitchFamily="18" charset="0"/>
                              <a:ea typeface="+mj-ea"/>
                              <a:cs typeface="Apple Symbols" panose="02000000000000000000" pitchFamily="2" charset="-79"/>
                            </a:rPr>
                            <m:t>𝜕</m:t>
                          </m:r>
                          <m:r>
                            <a:rPr lang="en-US" altLang="zh-CN" i="1" dirty="0">
                              <a:solidFill>
                                <a:schemeClr val="bg2">
                                  <a:lumMod val="50000"/>
                                </a:schemeClr>
                              </a:solidFill>
                              <a:latin typeface="Cambria Math" panose="02040503050406030204" pitchFamily="18" charset="0"/>
                              <a:ea typeface="+mj-ea"/>
                              <a:cs typeface="Apple Symbols" panose="02000000000000000000" pitchFamily="2" charset="-79"/>
                            </a:rPr>
                            <m:t>𝑥</m:t>
                          </m:r>
                        </m:den>
                      </m:f>
                      <m:r>
                        <a:rPr lang="en-US" altLang="zh-CN" b="0" i="1" dirty="0" smtClean="0">
                          <a:solidFill>
                            <a:schemeClr val="bg2">
                              <a:lumMod val="50000"/>
                            </a:schemeClr>
                          </a:solidFill>
                          <a:latin typeface="Cambria Math" panose="02040503050406030204" pitchFamily="18" charset="0"/>
                          <a:ea typeface="+mj-ea"/>
                          <a:cs typeface="Apple Symbols" panose="02000000000000000000" pitchFamily="2" charset="-79"/>
                        </a:rPr>
                        <m:t>𝑓</m:t>
                      </m:r>
                      <m:d>
                        <m:dPr>
                          <m:ctrlPr>
                            <a:rPr lang="en-US" altLang="zh-CN" b="0" i="1" dirty="0" smtClean="0">
                              <a:solidFill>
                                <a:schemeClr val="bg2">
                                  <a:lumMod val="50000"/>
                                </a:schemeClr>
                              </a:solidFill>
                              <a:latin typeface="Cambria Math" panose="02040503050406030204" pitchFamily="18" charset="0"/>
                              <a:ea typeface="+mj-ea"/>
                              <a:cs typeface="Apple Symbols" panose="02000000000000000000" pitchFamily="2" charset="-79"/>
                            </a:rPr>
                          </m:ctrlPr>
                        </m:dPr>
                        <m:e>
                          <m:r>
                            <a:rPr lang="en-US" altLang="zh-CN" b="0" i="1" dirty="0" smtClean="0">
                              <a:solidFill>
                                <a:schemeClr val="bg2">
                                  <a:lumMod val="50000"/>
                                </a:schemeClr>
                              </a:solidFill>
                              <a:latin typeface="Cambria Math" panose="02040503050406030204" pitchFamily="18" charset="0"/>
                              <a:ea typeface="+mj-ea"/>
                              <a:cs typeface="Apple Symbols" panose="02000000000000000000" pitchFamily="2" charset="-79"/>
                            </a:rPr>
                            <m:t>𝑥</m:t>
                          </m:r>
                        </m:e>
                      </m:d>
                      <m:r>
                        <a:rPr lang="en-US" altLang="zh-CN" b="0" i="1" dirty="0" smtClean="0">
                          <a:solidFill>
                            <a:schemeClr val="bg2">
                              <a:lumMod val="50000"/>
                            </a:schemeClr>
                          </a:solidFill>
                          <a:latin typeface="Cambria Math" panose="02040503050406030204" pitchFamily="18" charset="0"/>
                          <a:ea typeface="+mj-ea"/>
                          <a:cs typeface="Apple Symbols" panose="02000000000000000000" pitchFamily="2" charset="-79"/>
                        </a:rPr>
                        <m:t>+</m:t>
                      </m:r>
                      <m:f>
                        <m:fPr>
                          <m:ctrlPr>
                            <a:rPr lang="en-US" altLang="zh-CN" i="1" dirty="0">
                              <a:solidFill>
                                <a:schemeClr val="bg2">
                                  <a:lumMod val="50000"/>
                                </a:schemeClr>
                              </a:solidFill>
                              <a:latin typeface="Cambria Math" panose="02040503050406030204" pitchFamily="18" charset="0"/>
                              <a:ea typeface="+mj-ea"/>
                              <a:cs typeface="Apple Symbols" panose="02000000000000000000" pitchFamily="2" charset="-79"/>
                            </a:rPr>
                          </m:ctrlPr>
                        </m:fPr>
                        <m:num>
                          <m:r>
                            <a:rPr lang="en-US" altLang="zh-CN" i="1" dirty="0">
                              <a:solidFill>
                                <a:schemeClr val="bg2">
                                  <a:lumMod val="50000"/>
                                </a:schemeClr>
                              </a:solidFill>
                              <a:latin typeface="Cambria Math" panose="02040503050406030204" pitchFamily="18" charset="0"/>
                              <a:ea typeface="+mj-ea"/>
                              <a:cs typeface="Apple Symbols" panose="02000000000000000000" pitchFamily="2" charset="-79"/>
                            </a:rPr>
                            <m:t>𝑑</m:t>
                          </m:r>
                        </m:num>
                        <m:den>
                          <m:r>
                            <a:rPr lang="en-US" altLang="zh-CN" i="1" dirty="0">
                              <a:solidFill>
                                <a:schemeClr val="bg2">
                                  <a:lumMod val="50000"/>
                                </a:schemeClr>
                              </a:solidFill>
                              <a:latin typeface="Cambria Math" panose="02040503050406030204" pitchFamily="18" charset="0"/>
                              <a:ea typeface="+mj-ea"/>
                              <a:cs typeface="Apple Symbols" panose="02000000000000000000" pitchFamily="2" charset="-79"/>
                            </a:rPr>
                            <m:t>𝜕</m:t>
                          </m:r>
                          <m:r>
                            <a:rPr lang="en-US" altLang="zh-CN" i="1" dirty="0">
                              <a:solidFill>
                                <a:schemeClr val="bg2">
                                  <a:lumMod val="50000"/>
                                </a:schemeClr>
                              </a:solidFill>
                              <a:latin typeface="Cambria Math" panose="02040503050406030204" pitchFamily="18" charset="0"/>
                              <a:ea typeface="+mj-ea"/>
                              <a:cs typeface="Apple Symbols" panose="02000000000000000000" pitchFamily="2" charset="-79"/>
                            </a:rPr>
                            <m:t>𝑥</m:t>
                          </m:r>
                        </m:den>
                      </m:f>
                      <m:r>
                        <a:rPr lang="en-US" altLang="zh-CN" b="0" i="1" dirty="0" smtClean="0">
                          <a:solidFill>
                            <a:schemeClr val="bg2">
                              <a:lumMod val="50000"/>
                            </a:schemeClr>
                          </a:solidFill>
                          <a:latin typeface="Cambria Math" panose="02040503050406030204" pitchFamily="18" charset="0"/>
                          <a:ea typeface="+mj-ea"/>
                          <a:cs typeface="Apple Symbols" panose="02000000000000000000" pitchFamily="2" charset="-79"/>
                        </a:rPr>
                        <m:t>𝑔</m:t>
                      </m:r>
                      <m:r>
                        <a:rPr lang="en-US" altLang="zh-CN" b="0" i="1" dirty="0" smtClean="0">
                          <a:solidFill>
                            <a:schemeClr val="bg2">
                              <a:lumMod val="50000"/>
                            </a:schemeClr>
                          </a:solidFill>
                          <a:latin typeface="Cambria Math" panose="02040503050406030204" pitchFamily="18" charset="0"/>
                          <a:ea typeface="+mj-ea"/>
                          <a:cs typeface="Apple Symbols" panose="02000000000000000000" pitchFamily="2" charset="-79"/>
                        </a:rPr>
                        <m:t>(</m:t>
                      </m:r>
                      <m:r>
                        <a:rPr lang="en-US" altLang="zh-CN" b="0" i="1" dirty="0" smtClean="0">
                          <a:solidFill>
                            <a:schemeClr val="bg2">
                              <a:lumMod val="50000"/>
                            </a:schemeClr>
                          </a:solidFill>
                          <a:latin typeface="Cambria Math" panose="02040503050406030204" pitchFamily="18" charset="0"/>
                          <a:ea typeface="+mj-ea"/>
                          <a:cs typeface="Apple Symbols" panose="02000000000000000000" pitchFamily="2" charset="-79"/>
                        </a:rPr>
                        <m:t>𝑥</m:t>
                      </m:r>
                      <m:r>
                        <a:rPr lang="en-US" altLang="zh-CN" b="0" i="1" dirty="0" smtClean="0">
                          <a:solidFill>
                            <a:schemeClr val="bg2">
                              <a:lumMod val="50000"/>
                            </a:schemeClr>
                          </a:solidFill>
                          <a:latin typeface="Cambria Math" panose="02040503050406030204" pitchFamily="18" charset="0"/>
                          <a:ea typeface="+mj-ea"/>
                          <a:cs typeface="Apple Symbols" panose="02000000000000000000" pitchFamily="2" charset="-79"/>
                        </a:rPr>
                        <m:t>)</m:t>
                      </m:r>
                    </m:oMath>
                  </m:oMathPara>
                </a14:m>
                <a:endParaRPr lang="zh-CN" altLang="en-US" dirty="0">
                  <a:latin typeface="+mj-ea"/>
                  <a:ea typeface="+mj-ea"/>
                </a:endParaRPr>
              </a:p>
            </p:txBody>
          </p:sp>
        </mc:Choice>
        <mc:Fallback xmlns="">
          <p:sp>
            <p:nvSpPr>
              <p:cNvPr id="6" name="矩形 5">
                <a:extLst>
                  <a:ext uri="{FF2B5EF4-FFF2-40B4-BE49-F238E27FC236}">
                    <a16:creationId xmlns:a16="http://schemas.microsoft.com/office/drawing/2014/main" id="{1E219FEB-FBBD-0644-9B43-9AD25339B2D4}"/>
                  </a:ext>
                </a:extLst>
              </p:cNvPr>
              <p:cNvSpPr>
                <a:spLocks noRot="1" noChangeAspect="1" noMove="1" noResize="1" noEditPoints="1" noAdjustHandles="1" noChangeArrowheads="1" noChangeShapeType="1" noTextEdit="1"/>
              </p:cNvSpPr>
              <p:nvPr/>
            </p:nvSpPr>
            <p:spPr>
              <a:xfrm>
                <a:off x="3938141" y="2188717"/>
                <a:ext cx="4055597" cy="618246"/>
              </a:xfrm>
              <a:prstGeom prst="rect">
                <a:avLst/>
              </a:prstGeom>
              <a:blipFill>
                <a:blip r:embed="rId2"/>
                <a:stretch>
                  <a:fillRect b="-4000"/>
                </a:stretch>
              </a:blipFill>
            </p:spPr>
            <p:txBody>
              <a:bodyPr/>
              <a:lstStyle/>
              <a:p>
                <a:r>
                  <a:rPr lang="zh-CN" altLang="en-US">
                    <a:noFill/>
                  </a:rPr>
                  <a:t> </a:t>
                </a:r>
              </a:p>
            </p:txBody>
          </p:sp>
        </mc:Fallback>
      </mc:AlternateContent>
      <p:sp>
        <p:nvSpPr>
          <p:cNvPr id="7" name="矩形 6">
            <a:extLst>
              <a:ext uri="{FF2B5EF4-FFF2-40B4-BE49-F238E27FC236}">
                <a16:creationId xmlns:a16="http://schemas.microsoft.com/office/drawing/2014/main" id="{E039209F-C9A2-3442-B550-A1BFBE2C9FA9}"/>
              </a:ext>
            </a:extLst>
          </p:cNvPr>
          <p:cNvSpPr/>
          <p:nvPr/>
        </p:nvSpPr>
        <p:spPr>
          <a:xfrm>
            <a:off x="697781" y="4149080"/>
            <a:ext cx="646331" cy="458908"/>
          </a:xfrm>
          <a:prstGeom prst="rect">
            <a:avLst/>
          </a:prstGeom>
        </p:spPr>
        <p:txBody>
          <a:bodyPr wrap="none">
            <a:spAutoFit/>
          </a:bodyPr>
          <a:lstStyle/>
          <a:p>
            <a:pPr>
              <a:lnSpc>
                <a:spcPct val="150000"/>
              </a:lnSpc>
            </a:pPr>
            <a:r>
              <a:rPr lang="zh-CN" altLang="en-US" b="1" dirty="0">
                <a:solidFill>
                  <a:srgbClr val="FFC000"/>
                </a:solidFill>
                <a:latin typeface="+mj-ea"/>
                <a:ea typeface="+mj-ea"/>
                <a:cs typeface="Apple Symbols" panose="02000000000000000000" pitchFamily="2" charset="-79"/>
              </a:rPr>
              <a:t>优势</a:t>
            </a:r>
            <a:endParaRPr lang="en-US" altLang="zh-CN" b="1" dirty="0">
              <a:solidFill>
                <a:srgbClr val="FFC000"/>
              </a:solidFill>
              <a:latin typeface="+mj-ea"/>
              <a:ea typeface="+mj-ea"/>
              <a:cs typeface="Apple Symbols" panose="02000000000000000000" pitchFamily="2" charset="-79"/>
            </a:endParaRPr>
          </a:p>
        </p:txBody>
      </p:sp>
      <p:sp>
        <p:nvSpPr>
          <p:cNvPr id="8" name="矩形 7">
            <a:extLst>
              <a:ext uri="{FF2B5EF4-FFF2-40B4-BE49-F238E27FC236}">
                <a16:creationId xmlns:a16="http://schemas.microsoft.com/office/drawing/2014/main" id="{2BA214C9-CF54-784D-A43D-1CEC96E8F2D6}"/>
              </a:ext>
            </a:extLst>
          </p:cNvPr>
          <p:cNvSpPr/>
          <p:nvPr/>
        </p:nvSpPr>
        <p:spPr>
          <a:xfrm>
            <a:off x="3584949" y="4149080"/>
            <a:ext cx="646331" cy="458908"/>
          </a:xfrm>
          <a:prstGeom prst="rect">
            <a:avLst/>
          </a:prstGeom>
        </p:spPr>
        <p:txBody>
          <a:bodyPr wrap="none">
            <a:spAutoFit/>
          </a:bodyPr>
          <a:lstStyle/>
          <a:p>
            <a:pPr>
              <a:lnSpc>
                <a:spcPct val="150000"/>
              </a:lnSpc>
            </a:pPr>
            <a:r>
              <a:rPr lang="zh-CN" altLang="en-US" b="1" dirty="0">
                <a:solidFill>
                  <a:srgbClr val="FFC000"/>
                </a:solidFill>
                <a:latin typeface="+mj-ea"/>
                <a:ea typeface="+mj-ea"/>
                <a:cs typeface="Apple Symbols" panose="02000000000000000000" pitchFamily="2" charset="-79"/>
              </a:rPr>
              <a:t>缺点</a:t>
            </a:r>
            <a:endParaRPr lang="en-US" altLang="zh-CN" b="1" dirty="0">
              <a:solidFill>
                <a:srgbClr val="FFC000"/>
              </a:solidFill>
              <a:latin typeface="+mj-ea"/>
              <a:ea typeface="+mj-ea"/>
              <a:cs typeface="Apple Symbols" panose="02000000000000000000" pitchFamily="2" charset="-79"/>
            </a:endParaRPr>
          </a:p>
        </p:txBody>
      </p:sp>
      <p:sp>
        <p:nvSpPr>
          <p:cNvPr id="9" name="矩形 8">
            <a:extLst>
              <a:ext uri="{FF2B5EF4-FFF2-40B4-BE49-F238E27FC236}">
                <a16:creationId xmlns:a16="http://schemas.microsoft.com/office/drawing/2014/main" id="{622C25B9-252D-2C40-9F48-26121998AF3B}"/>
              </a:ext>
            </a:extLst>
          </p:cNvPr>
          <p:cNvSpPr/>
          <p:nvPr/>
        </p:nvSpPr>
        <p:spPr>
          <a:xfrm>
            <a:off x="1382544" y="4149080"/>
            <a:ext cx="1858201" cy="458908"/>
          </a:xfrm>
          <a:prstGeom prst="rect">
            <a:avLst/>
          </a:prstGeom>
        </p:spPr>
        <p:txBody>
          <a:bodyPr wrap="none">
            <a:spAutoFit/>
          </a:bodyPr>
          <a:lstStyle/>
          <a:p>
            <a:pPr marL="285750" indent="-285750">
              <a:lnSpc>
                <a:spcPct val="150000"/>
              </a:lnSpc>
              <a:buFont typeface="Arial" panose="020B0604020202020204" pitchFamily="34" charset="0"/>
              <a:buChar char="•"/>
            </a:pPr>
            <a:r>
              <a:rPr lang="zh-CN" altLang="en-US" dirty="0">
                <a:solidFill>
                  <a:schemeClr val="bg2">
                    <a:lumMod val="50000"/>
                  </a:schemeClr>
                </a:solidFill>
                <a:latin typeface="+mj-ea"/>
                <a:ea typeface="+mj-ea"/>
                <a:cs typeface="Apple Symbols" panose="02000000000000000000" pitchFamily="2" charset="-79"/>
              </a:rPr>
              <a:t>精确数值结果</a:t>
            </a:r>
            <a:endParaRPr lang="en-US" altLang="zh-CN" dirty="0">
              <a:solidFill>
                <a:schemeClr val="bg2">
                  <a:lumMod val="50000"/>
                </a:schemeClr>
              </a:solidFill>
              <a:latin typeface="+mj-ea"/>
              <a:ea typeface="+mj-ea"/>
              <a:cs typeface="Apple Symbols" panose="02000000000000000000" pitchFamily="2" charset="-79"/>
            </a:endParaRPr>
          </a:p>
        </p:txBody>
      </p:sp>
      <p:sp>
        <p:nvSpPr>
          <p:cNvPr id="10" name="矩形 9">
            <a:extLst>
              <a:ext uri="{FF2B5EF4-FFF2-40B4-BE49-F238E27FC236}">
                <a16:creationId xmlns:a16="http://schemas.microsoft.com/office/drawing/2014/main" id="{F452C099-8023-3B43-8910-B5ACF03D60D8}"/>
              </a:ext>
            </a:extLst>
          </p:cNvPr>
          <p:cNvSpPr/>
          <p:nvPr/>
        </p:nvSpPr>
        <p:spPr>
          <a:xfrm>
            <a:off x="4478087" y="4149080"/>
            <a:ext cx="1627369" cy="458908"/>
          </a:xfrm>
          <a:prstGeom prst="rect">
            <a:avLst/>
          </a:prstGeom>
        </p:spPr>
        <p:txBody>
          <a:bodyPr wrap="none">
            <a:spAutoFit/>
          </a:bodyPr>
          <a:lstStyle/>
          <a:p>
            <a:pPr marL="285750" indent="-285750">
              <a:lnSpc>
                <a:spcPct val="150000"/>
              </a:lnSpc>
              <a:buFont typeface="Arial" panose="020B0604020202020204" pitchFamily="34" charset="0"/>
              <a:buChar char="•"/>
            </a:pPr>
            <a:r>
              <a:rPr lang="zh-CN" altLang="en-US" dirty="0">
                <a:solidFill>
                  <a:schemeClr val="bg2">
                    <a:lumMod val="50000"/>
                  </a:schemeClr>
                </a:solidFill>
                <a:latin typeface="+mj-ea"/>
                <a:ea typeface="+mj-ea"/>
                <a:cs typeface="Apple Symbols" panose="02000000000000000000" pitchFamily="2" charset="-79"/>
              </a:rPr>
              <a:t>表达式膨胀</a:t>
            </a:r>
            <a:endParaRPr lang="en-US" altLang="zh-CN" dirty="0">
              <a:solidFill>
                <a:schemeClr val="bg2">
                  <a:lumMod val="50000"/>
                </a:schemeClr>
              </a:solidFill>
              <a:latin typeface="+mj-ea"/>
              <a:ea typeface="+mj-ea"/>
              <a:cs typeface="Apple Symbols" panose="02000000000000000000" pitchFamily="2" charset="-79"/>
            </a:endParaRPr>
          </a:p>
        </p:txBody>
      </p:sp>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id="{C583A6A7-14FB-DD46-BD36-3CEC8E0A0D45}"/>
                  </a:ext>
                </a:extLst>
              </p:cNvPr>
              <p:cNvSpPr/>
              <p:nvPr/>
            </p:nvSpPr>
            <p:spPr>
              <a:xfrm>
                <a:off x="3290069" y="2908797"/>
                <a:ext cx="5511060" cy="80823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CN" i="1" dirty="0" smtClean="0">
                              <a:solidFill>
                                <a:schemeClr val="bg2">
                                  <a:lumMod val="50000"/>
                                </a:schemeClr>
                              </a:solidFill>
                              <a:latin typeface="Cambria Math" panose="02040503050406030204" pitchFamily="18" charset="0"/>
                              <a:ea typeface="+mj-ea"/>
                              <a:cs typeface="Apple Symbols" panose="02000000000000000000" pitchFamily="2" charset="-79"/>
                            </a:rPr>
                          </m:ctrlPr>
                        </m:fPr>
                        <m:num>
                          <m:r>
                            <a:rPr lang="en-US" altLang="zh-CN" b="0" i="1" dirty="0" smtClean="0">
                              <a:solidFill>
                                <a:schemeClr val="bg2">
                                  <a:lumMod val="50000"/>
                                </a:schemeClr>
                              </a:solidFill>
                              <a:latin typeface="Cambria Math" panose="02040503050406030204" pitchFamily="18" charset="0"/>
                              <a:ea typeface="+mj-ea"/>
                              <a:cs typeface="Apple Symbols" panose="02000000000000000000" pitchFamily="2" charset="-79"/>
                            </a:rPr>
                            <m:t>𝑑</m:t>
                          </m:r>
                        </m:num>
                        <m:den>
                          <m:r>
                            <a:rPr lang="en-US" altLang="zh-CN" i="1" dirty="0">
                              <a:solidFill>
                                <a:schemeClr val="bg2">
                                  <a:lumMod val="50000"/>
                                </a:schemeClr>
                              </a:solidFill>
                              <a:latin typeface="Cambria Math" panose="02040503050406030204" pitchFamily="18" charset="0"/>
                              <a:ea typeface="+mj-ea"/>
                              <a:cs typeface="Apple Symbols" panose="02000000000000000000" pitchFamily="2" charset="-79"/>
                            </a:rPr>
                            <m:t>𝜕</m:t>
                          </m:r>
                          <m:r>
                            <a:rPr lang="en-US" altLang="zh-CN" b="0" i="1" dirty="0" smtClean="0">
                              <a:solidFill>
                                <a:schemeClr val="bg2">
                                  <a:lumMod val="50000"/>
                                </a:schemeClr>
                              </a:solidFill>
                              <a:latin typeface="Cambria Math" panose="02040503050406030204" pitchFamily="18" charset="0"/>
                              <a:ea typeface="+mj-ea"/>
                              <a:cs typeface="Apple Symbols" panose="02000000000000000000" pitchFamily="2" charset="-79"/>
                            </a:rPr>
                            <m:t>𝑥</m:t>
                          </m:r>
                        </m:den>
                      </m:f>
                      <m:d>
                        <m:dPr>
                          <m:ctrlPr>
                            <a:rPr lang="en-US" altLang="zh-CN" b="0" i="1" dirty="0" smtClean="0">
                              <a:solidFill>
                                <a:schemeClr val="bg2">
                                  <a:lumMod val="50000"/>
                                </a:schemeClr>
                              </a:solidFill>
                              <a:latin typeface="Cambria Math" panose="02040503050406030204" pitchFamily="18" charset="0"/>
                              <a:ea typeface="+mj-ea"/>
                              <a:cs typeface="Apple Symbols" panose="02000000000000000000" pitchFamily="2" charset="-79"/>
                            </a:rPr>
                          </m:ctrlPr>
                        </m:dPr>
                        <m:e>
                          <m:r>
                            <a:rPr lang="en-US" altLang="zh-CN" b="0" i="1" dirty="0" smtClean="0">
                              <a:solidFill>
                                <a:schemeClr val="bg2">
                                  <a:lumMod val="50000"/>
                                </a:schemeClr>
                              </a:solidFill>
                              <a:latin typeface="Cambria Math" panose="02040503050406030204" pitchFamily="18" charset="0"/>
                              <a:ea typeface="+mj-ea"/>
                              <a:cs typeface="Apple Symbols" panose="02000000000000000000" pitchFamily="2" charset="-79"/>
                            </a:rPr>
                            <m:t>𝑓</m:t>
                          </m:r>
                          <m:d>
                            <m:dPr>
                              <m:ctrlPr>
                                <a:rPr lang="en-US" altLang="zh-CN" b="0" i="1" dirty="0" smtClean="0">
                                  <a:solidFill>
                                    <a:schemeClr val="bg2">
                                      <a:lumMod val="50000"/>
                                    </a:schemeClr>
                                  </a:solidFill>
                                  <a:latin typeface="Cambria Math" panose="02040503050406030204" pitchFamily="18" charset="0"/>
                                  <a:ea typeface="+mj-ea"/>
                                  <a:cs typeface="Apple Symbols" panose="02000000000000000000" pitchFamily="2" charset="-79"/>
                                </a:rPr>
                              </m:ctrlPr>
                            </m:dPr>
                            <m:e>
                              <m:r>
                                <a:rPr lang="en-US" altLang="zh-CN" b="0" i="1" dirty="0" smtClean="0">
                                  <a:solidFill>
                                    <a:schemeClr val="bg2">
                                      <a:lumMod val="50000"/>
                                    </a:schemeClr>
                                  </a:solidFill>
                                  <a:latin typeface="Cambria Math" panose="02040503050406030204" pitchFamily="18" charset="0"/>
                                  <a:ea typeface="+mj-ea"/>
                                  <a:cs typeface="Apple Symbols" panose="02000000000000000000" pitchFamily="2" charset="-79"/>
                                </a:rPr>
                                <m:t>𝑥</m:t>
                              </m:r>
                            </m:e>
                          </m:d>
                          <m:r>
                            <a:rPr lang="en-US" altLang="zh-CN" i="1" dirty="0">
                              <a:solidFill>
                                <a:schemeClr val="bg2">
                                  <a:lumMod val="50000"/>
                                </a:schemeClr>
                              </a:solidFill>
                              <a:latin typeface="Cambria Math" panose="02040503050406030204" pitchFamily="18" charset="0"/>
                              <a:ea typeface="+mj-ea"/>
                              <a:cs typeface="Apple Symbols" panose="02000000000000000000" pitchFamily="2" charset="-79"/>
                            </a:rPr>
                            <m:t>∙</m:t>
                          </m:r>
                          <m:r>
                            <a:rPr lang="en-US" altLang="zh-CN" b="0" i="1" dirty="0" smtClean="0">
                              <a:solidFill>
                                <a:schemeClr val="bg2">
                                  <a:lumMod val="50000"/>
                                </a:schemeClr>
                              </a:solidFill>
                              <a:latin typeface="Cambria Math" panose="02040503050406030204" pitchFamily="18" charset="0"/>
                              <a:ea typeface="+mj-ea"/>
                              <a:cs typeface="Apple Symbols" panose="02000000000000000000" pitchFamily="2" charset="-79"/>
                            </a:rPr>
                            <m:t>𝑔</m:t>
                          </m:r>
                          <m:d>
                            <m:dPr>
                              <m:ctrlPr>
                                <a:rPr lang="en-US" altLang="zh-CN" b="0" i="1" dirty="0" smtClean="0">
                                  <a:solidFill>
                                    <a:schemeClr val="bg2">
                                      <a:lumMod val="50000"/>
                                    </a:schemeClr>
                                  </a:solidFill>
                                  <a:latin typeface="Cambria Math" panose="02040503050406030204" pitchFamily="18" charset="0"/>
                                  <a:ea typeface="+mj-ea"/>
                                  <a:cs typeface="Apple Symbols" panose="02000000000000000000" pitchFamily="2" charset="-79"/>
                                </a:rPr>
                              </m:ctrlPr>
                            </m:dPr>
                            <m:e>
                              <m:r>
                                <a:rPr lang="en-US" altLang="zh-CN" b="0" i="1" dirty="0" smtClean="0">
                                  <a:solidFill>
                                    <a:schemeClr val="bg2">
                                      <a:lumMod val="50000"/>
                                    </a:schemeClr>
                                  </a:solidFill>
                                  <a:latin typeface="Cambria Math" panose="02040503050406030204" pitchFamily="18" charset="0"/>
                                  <a:ea typeface="+mj-ea"/>
                                  <a:cs typeface="Apple Symbols" panose="02000000000000000000" pitchFamily="2" charset="-79"/>
                                </a:rPr>
                                <m:t>𝑥</m:t>
                              </m:r>
                            </m:e>
                          </m:d>
                        </m:e>
                      </m:d>
                      <m:r>
                        <a:rPr lang="en-US" altLang="zh-CN" b="0" i="1" dirty="0" smtClean="0">
                          <a:solidFill>
                            <a:schemeClr val="bg2">
                              <a:lumMod val="50000"/>
                            </a:schemeClr>
                          </a:solidFill>
                          <a:latin typeface="Cambria Math" panose="02040503050406030204" pitchFamily="18" charset="0"/>
                          <a:ea typeface="+mj-ea"/>
                          <a:cs typeface="Apple Symbols" panose="02000000000000000000" pitchFamily="2" charset="-79"/>
                        </a:rPr>
                        <m:t>→</m:t>
                      </m:r>
                      <m:d>
                        <m:dPr>
                          <m:ctrlPr>
                            <a:rPr lang="en-US" altLang="zh-CN" b="0" i="1" dirty="0" smtClean="0">
                              <a:solidFill>
                                <a:schemeClr val="bg2">
                                  <a:lumMod val="50000"/>
                                </a:schemeClr>
                              </a:solidFill>
                              <a:latin typeface="Cambria Math" panose="02040503050406030204" pitchFamily="18" charset="0"/>
                              <a:ea typeface="+mj-ea"/>
                              <a:cs typeface="Apple Symbols" panose="02000000000000000000" pitchFamily="2" charset="-79"/>
                            </a:rPr>
                          </m:ctrlPr>
                        </m:dPr>
                        <m:e>
                          <m:f>
                            <m:fPr>
                              <m:ctrlPr>
                                <a:rPr lang="en-US" altLang="zh-CN" i="1" dirty="0">
                                  <a:solidFill>
                                    <a:schemeClr val="bg2">
                                      <a:lumMod val="50000"/>
                                    </a:schemeClr>
                                  </a:solidFill>
                                  <a:latin typeface="Cambria Math" panose="02040503050406030204" pitchFamily="18" charset="0"/>
                                  <a:ea typeface="+mj-ea"/>
                                  <a:cs typeface="Apple Symbols" panose="02000000000000000000" pitchFamily="2" charset="-79"/>
                                </a:rPr>
                              </m:ctrlPr>
                            </m:fPr>
                            <m:num>
                              <m:r>
                                <a:rPr lang="en-US" altLang="zh-CN" i="1" dirty="0">
                                  <a:solidFill>
                                    <a:schemeClr val="bg2">
                                      <a:lumMod val="50000"/>
                                    </a:schemeClr>
                                  </a:solidFill>
                                  <a:latin typeface="Cambria Math" panose="02040503050406030204" pitchFamily="18" charset="0"/>
                                  <a:ea typeface="+mj-ea"/>
                                  <a:cs typeface="Apple Symbols" panose="02000000000000000000" pitchFamily="2" charset="-79"/>
                                </a:rPr>
                                <m:t>𝑑</m:t>
                              </m:r>
                            </m:num>
                            <m:den>
                              <m:r>
                                <a:rPr lang="en-US" altLang="zh-CN" i="1" dirty="0">
                                  <a:solidFill>
                                    <a:schemeClr val="bg2">
                                      <a:lumMod val="50000"/>
                                    </a:schemeClr>
                                  </a:solidFill>
                                  <a:latin typeface="Cambria Math" panose="02040503050406030204" pitchFamily="18" charset="0"/>
                                  <a:ea typeface="+mj-ea"/>
                                  <a:cs typeface="Apple Symbols" panose="02000000000000000000" pitchFamily="2" charset="-79"/>
                                </a:rPr>
                                <m:t>𝜕</m:t>
                              </m:r>
                              <m:r>
                                <a:rPr lang="en-US" altLang="zh-CN" i="1" dirty="0">
                                  <a:solidFill>
                                    <a:schemeClr val="bg2">
                                      <a:lumMod val="50000"/>
                                    </a:schemeClr>
                                  </a:solidFill>
                                  <a:latin typeface="Cambria Math" panose="02040503050406030204" pitchFamily="18" charset="0"/>
                                  <a:ea typeface="+mj-ea"/>
                                  <a:cs typeface="Apple Symbols" panose="02000000000000000000" pitchFamily="2" charset="-79"/>
                                </a:rPr>
                                <m:t>𝑥</m:t>
                              </m:r>
                            </m:den>
                          </m:f>
                          <m:r>
                            <a:rPr lang="en-US" altLang="zh-CN" i="1" dirty="0">
                              <a:solidFill>
                                <a:schemeClr val="bg2">
                                  <a:lumMod val="50000"/>
                                </a:schemeClr>
                              </a:solidFill>
                              <a:latin typeface="Cambria Math" panose="02040503050406030204" pitchFamily="18" charset="0"/>
                              <a:ea typeface="+mj-ea"/>
                              <a:cs typeface="Apple Symbols" panose="02000000000000000000" pitchFamily="2" charset="-79"/>
                            </a:rPr>
                            <m:t>𝑓</m:t>
                          </m:r>
                          <m:d>
                            <m:dPr>
                              <m:ctrlPr>
                                <a:rPr lang="en-US" altLang="zh-CN" i="1" dirty="0">
                                  <a:solidFill>
                                    <a:schemeClr val="bg2">
                                      <a:lumMod val="50000"/>
                                    </a:schemeClr>
                                  </a:solidFill>
                                  <a:latin typeface="Cambria Math" panose="02040503050406030204" pitchFamily="18" charset="0"/>
                                  <a:ea typeface="+mj-ea"/>
                                  <a:cs typeface="Apple Symbols" panose="02000000000000000000" pitchFamily="2" charset="-79"/>
                                </a:rPr>
                              </m:ctrlPr>
                            </m:dPr>
                            <m:e>
                              <m:r>
                                <a:rPr lang="en-US" altLang="zh-CN" i="1" dirty="0">
                                  <a:solidFill>
                                    <a:schemeClr val="bg2">
                                      <a:lumMod val="50000"/>
                                    </a:schemeClr>
                                  </a:solidFill>
                                  <a:latin typeface="Cambria Math" panose="02040503050406030204" pitchFamily="18" charset="0"/>
                                  <a:ea typeface="+mj-ea"/>
                                  <a:cs typeface="Apple Symbols" panose="02000000000000000000" pitchFamily="2" charset="-79"/>
                                </a:rPr>
                                <m:t>𝑥</m:t>
                              </m:r>
                            </m:e>
                          </m:d>
                        </m:e>
                      </m:d>
                      <m:r>
                        <a:rPr lang="en-US" altLang="zh-CN" b="0" i="1" dirty="0" smtClean="0">
                          <a:solidFill>
                            <a:schemeClr val="bg2">
                              <a:lumMod val="50000"/>
                            </a:schemeClr>
                          </a:solidFill>
                          <a:latin typeface="Cambria Math" panose="02040503050406030204" pitchFamily="18" charset="0"/>
                          <a:ea typeface="+mj-ea"/>
                          <a:cs typeface="Apple Symbols" panose="02000000000000000000" pitchFamily="2" charset="-79"/>
                        </a:rPr>
                        <m:t>𝑔</m:t>
                      </m:r>
                      <m:r>
                        <a:rPr lang="en-US" altLang="zh-CN" b="0" i="1" dirty="0" smtClean="0">
                          <a:solidFill>
                            <a:schemeClr val="bg2">
                              <a:lumMod val="50000"/>
                            </a:schemeClr>
                          </a:solidFill>
                          <a:latin typeface="Cambria Math" panose="02040503050406030204" pitchFamily="18" charset="0"/>
                          <a:ea typeface="+mj-ea"/>
                          <a:cs typeface="Apple Symbols" panose="02000000000000000000" pitchFamily="2" charset="-79"/>
                        </a:rPr>
                        <m:t>(</m:t>
                      </m:r>
                      <m:r>
                        <a:rPr lang="en-US" altLang="zh-CN" b="0" i="1" dirty="0" smtClean="0">
                          <a:solidFill>
                            <a:schemeClr val="bg2">
                              <a:lumMod val="50000"/>
                            </a:schemeClr>
                          </a:solidFill>
                          <a:latin typeface="Cambria Math" panose="02040503050406030204" pitchFamily="18" charset="0"/>
                          <a:ea typeface="+mj-ea"/>
                          <a:cs typeface="Apple Symbols" panose="02000000000000000000" pitchFamily="2" charset="-79"/>
                        </a:rPr>
                        <m:t>𝑥</m:t>
                      </m:r>
                      <m:r>
                        <a:rPr lang="en-US" altLang="zh-CN" b="0" i="1" dirty="0" smtClean="0">
                          <a:solidFill>
                            <a:schemeClr val="bg2">
                              <a:lumMod val="50000"/>
                            </a:schemeClr>
                          </a:solidFill>
                          <a:latin typeface="Cambria Math" panose="02040503050406030204" pitchFamily="18" charset="0"/>
                          <a:ea typeface="+mj-ea"/>
                          <a:cs typeface="Apple Symbols" panose="02000000000000000000" pitchFamily="2" charset="-79"/>
                        </a:rPr>
                        <m:t>)+</m:t>
                      </m:r>
                      <m:r>
                        <a:rPr lang="en-US" altLang="zh-CN" i="1" dirty="0">
                          <a:solidFill>
                            <a:schemeClr val="bg2">
                              <a:lumMod val="50000"/>
                            </a:schemeClr>
                          </a:solidFill>
                          <a:latin typeface="Cambria Math" panose="02040503050406030204" pitchFamily="18" charset="0"/>
                          <a:ea typeface="+mj-ea"/>
                          <a:cs typeface="Apple Symbols" panose="02000000000000000000" pitchFamily="2" charset="-79"/>
                        </a:rPr>
                        <m:t>𝑓</m:t>
                      </m:r>
                      <m:r>
                        <a:rPr lang="en-US" altLang="zh-CN" i="1" dirty="0">
                          <a:solidFill>
                            <a:schemeClr val="bg2">
                              <a:lumMod val="50000"/>
                            </a:schemeClr>
                          </a:solidFill>
                          <a:latin typeface="Cambria Math" panose="02040503050406030204" pitchFamily="18" charset="0"/>
                          <a:ea typeface="+mj-ea"/>
                          <a:cs typeface="Apple Symbols" panose="02000000000000000000" pitchFamily="2" charset="-79"/>
                        </a:rPr>
                        <m:t>(</m:t>
                      </m:r>
                      <m:r>
                        <a:rPr lang="en-US" altLang="zh-CN" i="1" dirty="0">
                          <a:solidFill>
                            <a:schemeClr val="bg2">
                              <a:lumMod val="50000"/>
                            </a:schemeClr>
                          </a:solidFill>
                          <a:latin typeface="Cambria Math" panose="02040503050406030204" pitchFamily="18" charset="0"/>
                          <a:ea typeface="+mj-ea"/>
                          <a:cs typeface="Apple Symbols" panose="02000000000000000000" pitchFamily="2" charset="-79"/>
                        </a:rPr>
                        <m:t>𝑥</m:t>
                      </m:r>
                      <m:r>
                        <a:rPr lang="en-US" altLang="zh-CN" i="1" dirty="0">
                          <a:solidFill>
                            <a:schemeClr val="bg2">
                              <a:lumMod val="50000"/>
                            </a:schemeClr>
                          </a:solidFill>
                          <a:latin typeface="Cambria Math" panose="02040503050406030204" pitchFamily="18" charset="0"/>
                          <a:ea typeface="+mj-ea"/>
                          <a:cs typeface="Apple Symbols" panose="02000000000000000000" pitchFamily="2" charset="-79"/>
                        </a:rPr>
                        <m:t>)</m:t>
                      </m:r>
                      <m:d>
                        <m:dPr>
                          <m:ctrlPr>
                            <a:rPr lang="en-US" altLang="zh-CN" i="1" dirty="0">
                              <a:solidFill>
                                <a:schemeClr val="bg2">
                                  <a:lumMod val="50000"/>
                                </a:schemeClr>
                              </a:solidFill>
                              <a:latin typeface="Cambria Math" panose="02040503050406030204" pitchFamily="18" charset="0"/>
                              <a:ea typeface="+mj-ea"/>
                              <a:cs typeface="Apple Symbols" panose="02000000000000000000" pitchFamily="2" charset="-79"/>
                            </a:rPr>
                          </m:ctrlPr>
                        </m:dPr>
                        <m:e>
                          <m:f>
                            <m:fPr>
                              <m:ctrlPr>
                                <a:rPr lang="en-US" altLang="zh-CN" i="1" dirty="0">
                                  <a:solidFill>
                                    <a:schemeClr val="bg2">
                                      <a:lumMod val="50000"/>
                                    </a:schemeClr>
                                  </a:solidFill>
                                  <a:latin typeface="Cambria Math" panose="02040503050406030204" pitchFamily="18" charset="0"/>
                                  <a:ea typeface="+mj-ea"/>
                                  <a:cs typeface="Apple Symbols" panose="02000000000000000000" pitchFamily="2" charset="-79"/>
                                </a:rPr>
                              </m:ctrlPr>
                            </m:fPr>
                            <m:num>
                              <m:r>
                                <a:rPr lang="en-US" altLang="zh-CN" i="1" dirty="0">
                                  <a:solidFill>
                                    <a:schemeClr val="bg2">
                                      <a:lumMod val="50000"/>
                                    </a:schemeClr>
                                  </a:solidFill>
                                  <a:latin typeface="Cambria Math" panose="02040503050406030204" pitchFamily="18" charset="0"/>
                                  <a:ea typeface="+mj-ea"/>
                                  <a:cs typeface="Apple Symbols" panose="02000000000000000000" pitchFamily="2" charset="-79"/>
                                </a:rPr>
                                <m:t>𝑑</m:t>
                              </m:r>
                            </m:num>
                            <m:den>
                              <m:r>
                                <a:rPr lang="en-US" altLang="zh-CN" i="1" dirty="0">
                                  <a:solidFill>
                                    <a:schemeClr val="bg2">
                                      <a:lumMod val="50000"/>
                                    </a:schemeClr>
                                  </a:solidFill>
                                  <a:latin typeface="Cambria Math" panose="02040503050406030204" pitchFamily="18" charset="0"/>
                                  <a:ea typeface="+mj-ea"/>
                                  <a:cs typeface="Apple Symbols" panose="02000000000000000000" pitchFamily="2" charset="-79"/>
                                </a:rPr>
                                <m:t>𝜕</m:t>
                              </m:r>
                              <m:r>
                                <a:rPr lang="en-US" altLang="zh-CN" i="1" dirty="0">
                                  <a:solidFill>
                                    <a:schemeClr val="bg2">
                                      <a:lumMod val="50000"/>
                                    </a:schemeClr>
                                  </a:solidFill>
                                  <a:latin typeface="Cambria Math" panose="02040503050406030204" pitchFamily="18" charset="0"/>
                                  <a:ea typeface="+mj-ea"/>
                                  <a:cs typeface="Apple Symbols" panose="02000000000000000000" pitchFamily="2" charset="-79"/>
                                </a:rPr>
                                <m:t>𝑥</m:t>
                              </m:r>
                            </m:den>
                          </m:f>
                          <m:r>
                            <a:rPr lang="en-US" altLang="zh-CN" b="0" i="1" dirty="0" smtClean="0">
                              <a:solidFill>
                                <a:schemeClr val="bg2">
                                  <a:lumMod val="50000"/>
                                </a:schemeClr>
                              </a:solidFill>
                              <a:latin typeface="Cambria Math" panose="02040503050406030204" pitchFamily="18" charset="0"/>
                              <a:ea typeface="+mj-ea"/>
                              <a:cs typeface="Apple Symbols" panose="02000000000000000000" pitchFamily="2" charset="-79"/>
                            </a:rPr>
                            <m:t>𝑔</m:t>
                          </m:r>
                          <m:d>
                            <m:dPr>
                              <m:ctrlPr>
                                <a:rPr lang="en-US" altLang="zh-CN" i="1" dirty="0">
                                  <a:solidFill>
                                    <a:schemeClr val="bg2">
                                      <a:lumMod val="50000"/>
                                    </a:schemeClr>
                                  </a:solidFill>
                                  <a:latin typeface="Cambria Math" panose="02040503050406030204" pitchFamily="18" charset="0"/>
                                  <a:ea typeface="+mj-ea"/>
                                  <a:cs typeface="Apple Symbols" panose="02000000000000000000" pitchFamily="2" charset="-79"/>
                                </a:rPr>
                              </m:ctrlPr>
                            </m:dPr>
                            <m:e>
                              <m:r>
                                <a:rPr lang="en-US" altLang="zh-CN" i="1" dirty="0">
                                  <a:solidFill>
                                    <a:schemeClr val="bg2">
                                      <a:lumMod val="50000"/>
                                    </a:schemeClr>
                                  </a:solidFill>
                                  <a:latin typeface="Cambria Math" panose="02040503050406030204" pitchFamily="18" charset="0"/>
                                  <a:ea typeface="+mj-ea"/>
                                  <a:cs typeface="Apple Symbols" panose="02000000000000000000" pitchFamily="2" charset="-79"/>
                                </a:rPr>
                                <m:t>𝑥</m:t>
                              </m:r>
                            </m:e>
                          </m:d>
                        </m:e>
                      </m:d>
                    </m:oMath>
                  </m:oMathPara>
                </a14:m>
                <a:endParaRPr lang="zh-CN" altLang="en-US" dirty="0">
                  <a:latin typeface="+mj-ea"/>
                  <a:ea typeface="+mj-ea"/>
                </a:endParaRPr>
              </a:p>
            </p:txBody>
          </p:sp>
        </mc:Choice>
        <mc:Fallback xmlns="">
          <p:sp>
            <p:nvSpPr>
              <p:cNvPr id="11" name="矩形 10">
                <a:extLst>
                  <a:ext uri="{FF2B5EF4-FFF2-40B4-BE49-F238E27FC236}">
                    <a16:creationId xmlns:a16="http://schemas.microsoft.com/office/drawing/2014/main" id="{C583A6A7-14FB-DD46-BD36-3CEC8E0A0D45}"/>
                  </a:ext>
                </a:extLst>
              </p:cNvPr>
              <p:cNvSpPr>
                <a:spLocks noRot="1" noChangeAspect="1" noMove="1" noResize="1" noEditPoints="1" noAdjustHandles="1" noChangeArrowheads="1" noChangeShapeType="1" noTextEdit="1"/>
              </p:cNvSpPr>
              <p:nvPr/>
            </p:nvSpPr>
            <p:spPr>
              <a:xfrm>
                <a:off x="3290069" y="2908797"/>
                <a:ext cx="5511060" cy="808235"/>
              </a:xfrm>
              <a:prstGeom prst="rect">
                <a:avLst/>
              </a:prstGeom>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547853076"/>
      </p:ext>
    </p:extLst>
  </p:cSld>
  <p:clrMapOvr>
    <a:masterClrMapping/>
  </p:clrMapOvr>
  <p:transition>
    <p:fade/>
  </p:transition>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0" presetClass="entr" fill="hold" nodeType="clickEffect">
                                  <p:stCondLst>
                                    <p:cond delay="0"/>
                                  </p:stCondLst>
                                  <p:childTnLst>
                                    <p:set>
                                      <p:cBhvr>
                                        <p:cTn id="6" dur="1" fill="hold">
                                          <p:stCondLst>
                                            <p:cond delay="0"/>
                                          </p:stCondLst>
                                        </p:cTn>
                                        <p:tgtEl>
                                          <p:spTgt spid="1073">
                                            <p:txEl>
                                              <p:pRg st="0" end="0"/>
                                            </p:txEl>
                                          </p:spTgt>
                                        </p:tgtEl>
                                        <p:attrNameLst>
                                          <p:attrName>style.visibility</p:attrName>
                                        </p:attrNameLst>
                                      </p:cBhvr>
                                      <p:to>
                                        <p:strVal val="visible"/>
                                      </p:to>
                                    </p:set>
                                    <p:animEffect transition="in" filter="fade">
                                      <p:cBhvr additive="repl">
                                        <p:cTn id="7" dur="500"/>
                                        <p:tgtEl>
                                          <p:spTgt spid="1073">
                                            <p:txEl>
                                              <p:pRg st="0" end="0"/>
                                            </p:txEl>
                                          </p:spTgt>
                                        </p:tgtEl>
                                      </p:cBhvr>
                                    </p:animEffect>
                                  </p:childTnLst>
                                </p:cTn>
                              </p:par>
                              <p:par>
                                <p:cTn id="8" presetID="10" presetClass="entr" fill="hold" nodeType="withEffect">
                                  <p:stCondLst>
                                    <p:cond delay="0"/>
                                  </p:stCondLst>
                                  <p:childTnLst>
                                    <p:set>
                                      <p:cBhvr>
                                        <p:cTn id="9" dur="1" fill="hold">
                                          <p:stCondLst>
                                            <p:cond delay="0"/>
                                          </p:stCondLst>
                                        </p:cTn>
                                        <p:tgtEl>
                                          <p:spTgt spid="1073">
                                            <p:txEl>
                                              <p:pRg st="1" end="1"/>
                                            </p:txEl>
                                          </p:spTgt>
                                        </p:tgtEl>
                                        <p:attrNameLst>
                                          <p:attrName>style.visibility</p:attrName>
                                        </p:attrNameLst>
                                      </p:cBhvr>
                                      <p:to>
                                        <p:strVal val="visible"/>
                                      </p:to>
                                    </p:set>
                                    <p:animEffect transition="in" filter="fade">
                                      <p:cBhvr additive="repl">
                                        <p:cTn id="10" dur="500"/>
                                        <p:tgtEl>
                                          <p:spTgt spid="1073">
                                            <p:txEl>
                                              <p:pRg st="1" end="1"/>
                                            </p:txEl>
                                          </p:spTgt>
                                        </p:tgtEl>
                                      </p:cBhvr>
                                    </p:animEffect>
                                  </p:childTnLst>
                                </p:cTn>
                              </p:par>
                              <p:par>
                                <p:cTn id="11" presetID="10" presetClass="entr" fill="hold" nodeType="withEffect">
                                  <p:stCondLst>
                                    <p:cond delay="0"/>
                                  </p:stCondLst>
                                  <p:childTnLst>
                                    <p:set>
                                      <p:cBhvr>
                                        <p:cTn id="12" dur="1" fill="hold">
                                          <p:stCondLst>
                                            <p:cond delay="0"/>
                                          </p:stCondLst>
                                        </p:cTn>
                                        <p:tgtEl>
                                          <p:spTgt spid="1073">
                                            <p:txEl>
                                              <p:pRg st="2" end="2"/>
                                            </p:txEl>
                                          </p:spTgt>
                                        </p:tgtEl>
                                        <p:attrNameLst>
                                          <p:attrName>style.visibility</p:attrName>
                                        </p:attrNameLst>
                                      </p:cBhvr>
                                      <p:to>
                                        <p:strVal val="visible"/>
                                      </p:to>
                                    </p:set>
                                    <p:animEffect transition="in" filter="fade">
                                      <p:cBhvr additive="repl">
                                        <p:cTn id="13" dur="500"/>
                                        <p:tgtEl>
                                          <p:spTgt spid="107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4" name="PlaceHolder 1"/>
          <p:cNvSpPr>
            <a:spLocks noGrp="1"/>
          </p:cNvSpPr>
          <p:nvPr>
            <p:ph type="title"/>
          </p:nvPr>
        </p:nvSpPr>
        <p:spPr>
          <a:prstGeom prst="rect">
            <a:avLst/>
          </a:prstGeom>
          <a:noFill/>
          <a:ln w="0">
            <a:noFill/>
          </a:ln>
        </p:spPr>
        <p:txBody>
          <a:bodyPr lIns="0" tIns="0" rIns="0" bIns="0" anchor="t">
            <a:noAutofit/>
          </a:bodyPr>
          <a:lstStyle/>
          <a:p>
            <a:pPr>
              <a:lnSpc>
                <a:spcPct val="100000"/>
              </a:lnSpc>
              <a:buNone/>
            </a:pPr>
            <a:r>
              <a:rPr lang="zh-CN" altLang="en-US" sz="3200" spc="-52" dirty="0">
                <a:latin typeface="Segoe UI Semibold"/>
              </a:rPr>
              <a:t>数值微分（</a:t>
            </a:r>
            <a:r>
              <a:rPr lang="en-US" altLang="zh-CN" sz="3200" spc="-52" dirty="0">
                <a:latin typeface="Segoe UI Semibold"/>
              </a:rPr>
              <a:t>Numerical Differentiation</a:t>
            </a:r>
            <a:r>
              <a:rPr lang="zh-CN" altLang="en-US" sz="3200" spc="-52" dirty="0">
                <a:latin typeface="Segoe UI Semibold"/>
              </a:rPr>
              <a:t>）</a:t>
            </a:r>
            <a:endParaRPr lang="en-US" sz="3200" b="0" spc="-1" dirty="0">
              <a:solidFill>
                <a:srgbClr val="1A1A1A"/>
              </a:solidFill>
              <a:latin typeface="Segoe UI"/>
            </a:endParaRPr>
          </a:p>
        </p:txBody>
      </p:sp>
      <p:sp>
        <p:nvSpPr>
          <p:cNvPr id="4" name="矩形 3">
            <a:extLst>
              <a:ext uri="{FF2B5EF4-FFF2-40B4-BE49-F238E27FC236}">
                <a16:creationId xmlns:a16="http://schemas.microsoft.com/office/drawing/2014/main" id="{3A8D3FC7-4F31-6B4B-976A-BB562A58BB52}"/>
              </a:ext>
            </a:extLst>
          </p:cNvPr>
          <p:cNvSpPr/>
          <p:nvPr/>
        </p:nvSpPr>
        <p:spPr>
          <a:xfrm>
            <a:off x="658953" y="1196752"/>
            <a:ext cx="4108817" cy="458908"/>
          </a:xfrm>
          <a:prstGeom prst="rect">
            <a:avLst/>
          </a:prstGeom>
        </p:spPr>
        <p:txBody>
          <a:bodyPr wrap="none">
            <a:spAutoFit/>
          </a:bodyPr>
          <a:lstStyle/>
          <a:p>
            <a:pPr>
              <a:lnSpc>
                <a:spcPct val="150000"/>
              </a:lnSpc>
            </a:pPr>
            <a:r>
              <a:rPr lang="zh-CN" altLang="en-US" b="1" dirty="0">
                <a:solidFill>
                  <a:srgbClr val="FFC000"/>
                </a:solidFill>
                <a:latin typeface="+mj-ea"/>
                <a:ea typeface="+mj-ea"/>
                <a:cs typeface="Apple Symbols" panose="02000000000000000000" pitchFamily="2" charset="-79"/>
              </a:rPr>
              <a:t>数值微分：使用有限差分进行近似导数</a:t>
            </a:r>
            <a:endParaRPr lang="en-US" altLang="zh-CN" b="1" dirty="0">
              <a:solidFill>
                <a:srgbClr val="FFC000"/>
              </a:solidFill>
              <a:latin typeface="+mj-ea"/>
              <a:ea typeface="+mj-ea"/>
              <a:cs typeface="Apple Symbols" panose="02000000000000000000" pitchFamily="2" charset="-79"/>
            </a:endParaRPr>
          </a:p>
        </p:txBody>
      </p:sp>
      <p:sp>
        <p:nvSpPr>
          <p:cNvPr id="7" name="矩形 6">
            <a:extLst>
              <a:ext uri="{FF2B5EF4-FFF2-40B4-BE49-F238E27FC236}">
                <a16:creationId xmlns:a16="http://schemas.microsoft.com/office/drawing/2014/main" id="{7B395CAB-558F-EA44-81B6-DF17D724710C}"/>
              </a:ext>
            </a:extLst>
          </p:cNvPr>
          <p:cNvSpPr/>
          <p:nvPr/>
        </p:nvSpPr>
        <p:spPr>
          <a:xfrm>
            <a:off x="940011" y="1642230"/>
            <a:ext cx="3243196" cy="458908"/>
          </a:xfrm>
          <a:prstGeom prst="rect">
            <a:avLst/>
          </a:prstGeom>
        </p:spPr>
        <p:txBody>
          <a:bodyPr wrap="none">
            <a:spAutoFit/>
          </a:bodyPr>
          <a:lstStyle/>
          <a:p>
            <a:pPr marL="285750" indent="-285750">
              <a:lnSpc>
                <a:spcPct val="150000"/>
              </a:lnSpc>
              <a:buFont typeface="Arial" panose="020B0604020202020204" pitchFamily="34" charset="0"/>
              <a:buChar char="•"/>
            </a:pPr>
            <a:r>
              <a:rPr lang="zh-CN" altLang="en-US" dirty="0">
                <a:solidFill>
                  <a:schemeClr val="bg2">
                    <a:lumMod val="50000"/>
                  </a:schemeClr>
                </a:solidFill>
                <a:latin typeface="+mj-ea"/>
                <a:ea typeface="+mj-ea"/>
                <a:cs typeface="Apple Symbols" panose="02000000000000000000" pitchFamily="2" charset="-79"/>
              </a:rPr>
              <a:t>可以使用有限差分来近似：</a:t>
            </a:r>
            <a:endParaRPr lang="en-US" altLang="zh-CN" dirty="0">
              <a:solidFill>
                <a:schemeClr val="bg2">
                  <a:lumMod val="50000"/>
                </a:schemeClr>
              </a:solidFill>
              <a:latin typeface="+mj-ea"/>
              <a:ea typeface="+mj-ea"/>
              <a:cs typeface="Apple Symbols" panose="02000000000000000000" pitchFamily="2" charset="-79"/>
            </a:endParaRPr>
          </a:p>
        </p:txBody>
      </p:sp>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5ECA773E-DB25-1548-80F4-AF56E2EB9CAC}"/>
                  </a:ext>
                </a:extLst>
              </p:cNvPr>
              <p:cNvSpPr/>
              <p:nvPr/>
            </p:nvSpPr>
            <p:spPr>
              <a:xfrm>
                <a:off x="3968247" y="2160864"/>
                <a:ext cx="4274247" cy="67672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CN" i="1" dirty="0" smtClean="0">
                              <a:solidFill>
                                <a:schemeClr val="bg2">
                                  <a:lumMod val="50000"/>
                                </a:schemeClr>
                              </a:solidFill>
                              <a:latin typeface="Cambria Math" panose="02040503050406030204" pitchFamily="18" charset="0"/>
                              <a:cs typeface="Apple Symbols" panose="02000000000000000000" pitchFamily="2" charset="-79"/>
                            </a:rPr>
                          </m:ctrlPr>
                        </m:fPr>
                        <m:num>
                          <m:r>
                            <a:rPr lang="en-US" altLang="zh-CN" i="1" dirty="0">
                              <a:solidFill>
                                <a:schemeClr val="bg2">
                                  <a:lumMod val="50000"/>
                                </a:schemeClr>
                              </a:solidFill>
                              <a:latin typeface="Cambria Math" panose="02040503050406030204" pitchFamily="18" charset="0"/>
                              <a:ea typeface="Cambria Math" panose="02040503050406030204" pitchFamily="18" charset="0"/>
                              <a:cs typeface="Apple Symbols" panose="02000000000000000000" pitchFamily="2" charset="-79"/>
                            </a:rPr>
                            <m:t>𝜕</m:t>
                          </m:r>
                          <m:r>
                            <a:rPr lang="en-US" altLang="zh-CN" i="1" dirty="0">
                              <a:solidFill>
                                <a:schemeClr val="bg2">
                                  <a:lumMod val="50000"/>
                                </a:schemeClr>
                              </a:solidFill>
                              <a:latin typeface="Cambria Math" panose="02040503050406030204" pitchFamily="18" charset="0"/>
                              <a:ea typeface="Cambria Math" panose="02040503050406030204" pitchFamily="18" charset="0"/>
                              <a:cs typeface="Apple Symbols" panose="02000000000000000000" pitchFamily="2" charset="-79"/>
                            </a:rPr>
                            <m:t>𝑓</m:t>
                          </m:r>
                          <m:r>
                            <a:rPr lang="en-US" altLang="zh-CN" b="0" i="1" dirty="0" smtClean="0">
                              <a:solidFill>
                                <a:schemeClr val="bg2">
                                  <a:lumMod val="50000"/>
                                </a:schemeClr>
                              </a:solidFill>
                              <a:latin typeface="Cambria Math" panose="02040503050406030204" pitchFamily="18" charset="0"/>
                              <a:ea typeface="Cambria Math" panose="02040503050406030204" pitchFamily="18" charset="0"/>
                              <a:cs typeface="Apple Symbols" panose="02000000000000000000" pitchFamily="2" charset="-79"/>
                            </a:rPr>
                            <m:t>(</m:t>
                          </m:r>
                          <m:r>
                            <a:rPr lang="en-US" altLang="zh-CN" b="0" i="1" dirty="0" smtClean="0">
                              <a:solidFill>
                                <a:schemeClr val="bg2">
                                  <a:lumMod val="50000"/>
                                </a:schemeClr>
                              </a:solidFill>
                              <a:latin typeface="Cambria Math" panose="02040503050406030204" pitchFamily="18" charset="0"/>
                              <a:ea typeface="Cambria Math" panose="02040503050406030204" pitchFamily="18" charset="0"/>
                              <a:cs typeface="Apple Symbols" panose="02000000000000000000" pitchFamily="2" charset="-79"/>
                            </a:rPr>
                            <m:t>𝑥</m:t>
                          </m:r>
                          <m:r>
                            <a:rPr lang="en-US" altLang="zh-CN" b="0" i="1" dirty="0" smtClean="0">
                              <a:solidFill>
                                <a:schemeClr val="bg2">
                                  <a:lumMod val="50000"/>
                                </a:schemeClr>
                              </a:solidFill>
                              <a:latin typeface="Cambria Math" panose="02040503050406030204" pitchFamily="18" charset="0"/>
                              <a:ea typeface="Cambria Math" panose="02040503050406030204" pitchFamily="18" charset="0"/>
                              <a:cs typeface="Apple Symbols" panose="02000000000000000000" pitchFamily="2" charset="-79"/>
                            </a:rPr>
                            <m:t>)</m:t>
                          </m:r>
                        </m:num>
                        <m:den>
                          <m:r>
                            <a:rPr lang="en-US" altLang="zh-CN" i="1" dirty="0">
                              <a:solidFill>
                                <a:schemeClr val="bg2">
                                  <a:lumMod val="50000"/>
                                </a:schemeClr>
                              </a:solidFill>
                              <a:latin typeface="Cambria Math" panose="02040503050406030204" pitchFamily="18" charset="0"/>
                              <a:ea typeface="Cambria Math" panose="02040503050406030204" pitchFamily="18" charset="0"/>
                              <a:cs typeface="Apple Symbols" panose="02000000000000000000" pitchFamily="2" charset="-79"/>
                            </a:rPr>
                            <m:t>𝜕</m:t>
                          </m:r>
                          <m:sSub>
                            <m:sSubPr>
                              <m:ctrlPr>
                                <a:rPr lang="en-US" altLang="zh-CN" i="1" dirty="0">
                                  <a:solidFill>
                                    <a:schemeClr val="bg2">
                                      <a:lumMod val="50000"/>
                                    </a:schemeClr>
                                  </a:solidFill>
                                  <a:latin typeface="Cambria Math" panose="02040503050406030204" pitchFamily="18" charset="0"/>
                                  <a:ea typeface="Cambria Math" panose="02040503050406030204" pitchFamily="18" charset="0"/>
                                  <a:cs typeface="Apple Symbols" panose="02000000000000000000" pitchFamily="2" charset="-79"/>
                                </a:rPr>
                              </m:ctrlPr>
                            </m:sSubPr>
                            <m:e>
                              <m:r>
                                <a:rPr lang="en-US" altLang="zh-CN" i="1" dirty="0">
                                  <a:solidFill>
                                    <a:schemeClr val="bg2">
                                      <a:lumMod val="50000"/>
                                    </a:schemeClr>
                                  </a:solidFill>
                                  <a:latin typeface="Cambria Math" panose="02040503050406030204" pitchFamily="18" charset="0"/>
                                  <a:ea typeface="Cambria Math" panose="02040503050406030204" pitchFamily="18" charset="0"/>
                                  <a:cs typeface="Apple Symbols" panose="02000000000000000000" pitchFamily="2" charset="-79"/>
                                </a:rPr>
                                <m:t>𝑥</m:t>
                              </m:r>
                            </m:e>
                            <m:sub>
                              <m:r>
                                <a:rPr lang="en-US" altLang="zh-CN" b="0" i="1" dirty="0" smtClean="0">
                                  <a:solidFill>
                                    <a:schemeClr val="bg2">
                                      <a:lumMod val="50000"/>
                                    </a:schemeClr>
                                  </a:solidFill>
                                  <a:latin typeface="Cambria Math" panose="02040503050406030204" pitchFamily="18" charset="0"/>
                                  <a:ea typeface="Cambria Math" panose="02040503050406030204" pitchFamily="18" charset="0"/>
                                  <a:cs typeface="Apple Symbols" panose="02000000000000000000" pitchFamily="2" charset="-79"/>
                                </a:rPr>
                                <m:t>𝑖</m:t>
                              </m:r>
                            </m:sub>
                          </m:sSub>
                        </m:den>
                      </m:f>
                      <m:r>
                        <a:rPr lang="en-US" altLang="zh-CN" i="1" dirty="0" smtClean="0">
                          <a:solidFill>
                            <a:schemeClr val="bg2">
                              <a:lumMod val="50000"/>
                            </a:schemeClr>
                          </a:solidFill>
                          <a:latin typeface="Cambria Math" panose="02040503050406030204" pitchFamily="18" charset="0"/>
                          <a:ea typeface="Cambria Math" panose="02040503050406030204" pitchFamily="18" charset="0"/>
                          <a:cs typeface="Apple Symbols" panose="02000000000000000000" pitchFamily="2" charset="-79"/>
                        </a:rPr>
                        <m:t>≈</m:t>
                      </m:r>
                      <m:f>
                        <m:fPr>
                          <m:ctrlPr>
                            <a:rPr lang="en-US" altLang="zh-CN" i="1" dirty="0" smtClean="0">
                              <a:solidFill>
                                <a:schemeClr val="bg2">
                                  <a:lumMod val="50000"/>
                                </a:schemeClr>
                              </a:solidFill>
                              <a:latin typeface="Cambria Math" panose="02040503050406030204" pitchFamily="18" charset="0"/>
                              <a:ea typeface="Cambria Math" panose="02040503050406030204" pitchFamily="18" charset="0"/>
                              <a:cs typeface="Apple Symbols" panose="02000000000000000000" pitchFamily="2" charset="-79"/>
                            </a:rPr>
                          </m:ctrlPr>
                        </m:fPr>
                        <m:num>
                          <m:r>
                            <a:rPr lang="en-US" altLang="zh-CN" b="0" i="1" dirty="0" smtClean="0">
                              <a:solidFill>
                                <a:schemeClr val="bg2">
                                  <a:lumMod val="50000"/>
                                </a:schemeClr>
                              </a:solidFill>
                              <a:latin typeface="Cambria Math" panose="02040503050406030204" pitchFamily="18" charset="0"/>
                              <a:ea typeface="Cambria Math" panose="02040503050406030204" pitchFamily="18" charset="0"/>
                              <a:cs typeface="Apple Symbols" panose="02000000000000000000" pitchFamily="2" charset="-79"/>
                            </a:rPr>
                            <m:t>𝑓</m:t>
                          </m:r>
                          <m:d>
                            <m:dPr>
                              <m:ctrlPr>
                                <a:rPr lang="en-US" altLang="zh-CN" b="0" i="1" dirty="0" smtClean="0">
                                  <a:solidFill>
                                    <a:schemeClr val="bg2">
                                      <a:lumMod val="50000"/>
                                    </a:schemeClr>
                                  </a:solidFill>
                                  <a:latin typeface="Cambria Math" panose="02040503050406030204" pitchFamily="18" charset="0"/>
                                  <a:ea typeface="Cambria Math" panose="02040503050406030204" pitchFamily="18" charset="0"/>
                                  <a:cs typeface="Apple Symbols" panose="02000000000000000000" pitchFamily="2" charset="-79"/>
                                </a:rPr>
                              </m:ctrlPr>
                            </m:dPr>
                            <m:e>
                              <m:r>
                                <a:rPr lang="en-US" altLang="zh-CN" b="0" i="1" dirty="0" smtClean="0">
                                  <a:solidFill>
                                    <a:schemeClr val="bg2">
                                      <a:lumMod val="50000"/>
                                    </a:schemeClr>
                                  </a:solidFill>
                                  <a:latin typeface="Cambria Math" panose="02040503050406030204" pitchFamily="18" charset="0"/>
                                  <a:ea typeface="Cambria Math" panose="02040503050406030204" pitchFamily="18" charset="0"/>
                                  <a:cs typeface="Apple Symbols" panose="02000000000000000000" pitchFamily="2" charset="-79"/>
                                </a:rPr>
                                <m:t>𝑥</m:t>
                              </m:r>
                              <m:r>
                                <a:rPr lang="en-US" altLang="zh-CN" b="0" i="1" dirty="0" smtClean="0">
                                  <a:solidFill>
                                    <a:schemeClr val="bg2">
                                      <a:lumMod val="50000"/>
                                    </a:schemeClr>
                                  </a:solidFill>
                                  <a:latin typeface="Cambria Math" panose="02040503050406030204" pitchFamily="18" charset="0"/>
                                  <a:ea typeface="Cambria Math" panose="02040503050406030204" pitchFamily="18" charset="0"/>
                                  <a:cs typeface="Apple Symbols" panose="02000000000000000000" pitchFamily="2" charset="-79"/>
                                </a:rPr>
                                <m:t>+</m:t>
                              </m:r>
                              <m:r>
                                <a:rPr lang="en-US" altLang="zh-CN" b="0" i="1" dirty="0" smtClean="0">
                                  <a:solidFill>
                                    <a:schemeClr val="bg2">
                                      <a:lumMod val="50000"/>
                                    </a:schemeClr>
                                  </a:solidFill>
                                  <a:latin typeface="Cambria Math" panose="02040503050406030204" pitchFamily="18" charset="0"/>
                                  <a:ea typeface="Cambria Math" panose="02040503050406030204" pitchFamily="18" charset="0"/>
                                  <a:cs typeface="Apple Symbols" panose="02000000000000000000" pitchFamily="2" charset="-79"/>
                                </a:rPr>
                                <m:t>h</m:t>
                              </m:r>
                              <m:sSub>
                                <m:sSubPr>
                                  <m:ctrlPr>
                                    <a:rPr lang="en-US" altLang="zh-CN" b="0" i="1" dirty="0" smtClean="0">
                                      <a:solidFill>
                                        <a:schemeClr val="bg2">
                                          <a:lumMod val="50000"/>
                                        </a:schemeClr>
                                      </a:solidFill>
                                      <a:latin typeface="Cambria Math" panose="02040503050406030204" pitchFamily="18" charset="0"/>
                                      <a:ea typeface="Cambria Math" panose="02040503050406030204" pitchFamily="18" charset="0"/>
                                      <a:cs typeface="Apple Symbols" panose="02000000000000000000" pitchFamily="2" charset="-79"/>
                                    </a:rPr>
                                  </m:ctrlPr>
                                </m:sSubPr>
                                <m:e>
                                  <m:r>
                                    <a:rPr lang="en-US" altLang="zh-CN" b="0" i="1" dirty="0" smtClean="0">
                                      <a:solidFill>
                                        <a:schemeClr val="bg2">
                                          <a:lumMod val="50000"/>
                                        </a:schemeClr>
                                      </a:solidFill>
                                      <a:latin typeface="Cambria Math" panose="02040503050406030204" pitchFamily="18" charset="0"/>
                                      <a:ea typeface="Cambria Math" panose="02040503050406030204" pitchFamily="18" charset="0"/>
                                      <a:cs typeface="Apple Symbols" panose="02000000000000000000" pitchFamily="2" charset="-79"/>
                                    </a:rPr>
                                    <m:t>𝑒</m:t>
                                  </m:r>
                                </m:e>
                                <m:sub>
                                  <m:r>
                                    <a:rPr lang="en-US" altLang="zh-CN" b="0" i="1" dirty="0" smtClean="0">
                                      <a:solidFill>
                                        <a:schemeClr val="bg2">
                                          <a:lumMod val="50000"/>
                                        </a:schemeClr>
                                      </a:solidFill>
                                      <a:latin typeface="Cambria Math" panose="02040503050406030204" pitchFamily="18" charset="0"/>
                                      <a:ea typeface="Cambria Math" panose="02040503050406030204" pitchFamily="18" charset="0"/>
                                      <a:cs typeface="Apple Symbols" panose="02000000000000000000" pitchFamily="2" charset="-79"/>
                                    </a:rPr>
                                    <m:t>𝑖</m:t>
                                  </m:r>
                                </m:sub>
                              </m:sSub>
                            </m:e>
                          </m:d>
                          <m:r>
                            <a:rPr lang="en-US" altLang="zh-CN" b="0" i="1" dirty="0" smtClean="0">
                              <a:solidFill>
                                <a:schemeClr val="bg2">
                                  <a:lumMod val="50000"/>
                                </a:schemeClr>
                              </a:solidFill>
                              <a:latin typeface="Cambria Math" panose="02040503050406030204" pitchFamily="18" charset="0"/>
                              <a:ea typeface="Cambria Math" panose="02040503050406030204" pitchFamily="18" charset="0"/>
                              <a:cs typeface="Apple Symbols" panose="02000000000000000000" pitchFamily="2" charset="-79"/>
                            </a:rPr>
                            <m:t>−</m:t>
                          </m:r>
                          <m:r>
                            <a:rPr lang="en-US" altLang="zh-CN" b="0" i="1" dirty="0" smtClean="0">
                              <a:solidFill>
                                <a:schemeClr val="bg2">
                                  <a:lumMod val="50000"/>
                                </a:schemeClr>
                              </a:solidFill>
                              <a:latin typeface="Cambria Math" panose="02040503050406030204" pitchFamily="18" charset="0"/>
                              <a:ea typeface="Cambria Math" panose="02040503050406030204" pitchFamily="18" charset="0"/>
                              <a:cs typeface="Apple Symbols" panose="02000000000000000000" pitchFamily="2" charset="-79"/>
                            </a:rPr>
                            <m:t>𝑓</m:t>
                          </m:r>
                          <m:d>
                            <m:dPr>
                              <m:ctrlPr>
                                <a:rPr lang="en-US" altLang="zh-CN" b="0" i="1" dirty="0" smtClean="0">
                                  <a:solidFill>
                                    <a:schemeClr val="bg2">
                                      <a:lumMod val="50000"/>
                                    </a:schemeClr>
                                  </a:solidFill>
                                  <a:latin typeface="Cambria Math" panose="02040503050406030204" pitchFamily="18" charset="0"/>
                                  <a:ea typeface="Cambria Math" panose="02040503050406030204" pitchFamily="18" charset="0"/>
                                  <a:cs typeface="Apple Symbols" panose="02000000000000000000" pitchFamily="2" charset="-79"/>
                                </a:rPr>
                              </m:ctrlPr>
                            </m:dPr>
                            <m:e>
                              <m:r>
                                <a:rPr lang="en-US" altLang="zh-CN" b="0" i="1" dirty="0" smtClean="0">
                                  <a:solidFill>
                                    <a:schemeClr val="bg2">
                                      <a:lumMod val="50000"/>
                                    </a:schemeClr>
                                  </a:solidFill>
                                  <a:latin typeface="Cambria Math" panose="02040503050406030204" pitchFamily="18" charset="0"/>
                                  <a:ea typeface="Cambria Math" panose="02040503050406030204" pitchFamily="18" charset="0"/>
                                  <a:cs typeface="Apple Symbols" panose="02000000000000000000" pitchFamily="2" charset="-79"/>
                                </a:rPr>
                                <m:t>𝑥</m:t>
                              </m:r>
                            </m:e>
                          </m:d>
                        </m:num>
                        <m:den>
                          <m:r>
                            <a:rPr lang="en-US" altLang="zh-CN" b="0" i="1" dirty="0" smtClean="0">
                              <a:solidFill>
                                <a:schemeClr val="bg2">
                                  <a:lumMod val="50000"/>
                                </a:schemeClr>
                              </a:solidFill>
                              <a:latin typeface="Cambria Math" panose="02040503050406030204" pitchFamily="18" charset="0"/>
                              <a:ea typeface="Cambria Math" panose="02040503050406030204" pitchFamily="18" charset="0"/>
                              <a:cs typeface="Apple Symbols" panose="02000000000000000000" pitchFamily="2" charset="-79"/>
                            </a:rPr>
                            <m:t>h</m:t>
                          </m:r>
                        </m:den>
                      </m:f>
                      <m:r>
                        <a:rPr lang="en-US" altLang="zh-CN" b="0" i="1" dirty="0" smtClean="0">
                          <a:solidFill>
                            <a:schemeClr val="bg2">
                              <a:lumMod val="50000"/>
                            </a:schemeClr>
                          </a:solidFill>
                          <a:latin typeface="Cambria Math" panose="02040503050406030204" pitchFamily="18" charset="0"/>
                          <a:ea typeface="Cambria Math" panose="02040503050406030204" pitchFamily="18" charset="0"/>
                          <a:cs typeface="Apple Symbols" panose="02000000000000000000" pitchFamily="2" charset="-79"/>
                        </a:rPr>
                        <m:t>,</m:t>
                      </m:r>
                      <m:r>
                        <a:rPr lang="zh-CN" altLang="en-US" b="0" i="1" dirty="0" smtClean="0">
                          <a:solidFill>
                            <a:schemeClr val="bg2">
                              <a:lumMod val="50000"/>
                            </a:schemeClr>
                          </a:solidFill>
                          <a:latin typeface="Cambria Math" panose="02040503050406030204" pitchFamily="18" charset="0"/>
                          <a:ea typeface="Cambria Math" panose="02040503050406030204" pitchFamily="18" charset="0"/>
                          <a:cs typeface="Apple Symbols" panose="02000000000000000000" pitchFamily="2" charset="-79"/>
                        </a:rPr>
                        <m:t> </m:t>
                      </m:r>
                      <m:r>
                        <a:rPr lang="en-US" altLang="zh-CN" b="0" i="1" dirty="0" smtClean="0">
                          <a:solidFill>
                            <a:schemeClr val="bg2">
                              <a:lumMod val="50000"/>
                            </a:schemeClr>
                          </a:solidFill>
                          <a:latin typeface="Cambria Math" panose="02040503050406030204" pitchFamily="18" charset="0"/>
                          <a:ea typeface="Cambria Math" panose="02040503050406030204" pitchFamily="18" charset="0"/>
                          <a:cs typeface="Apple Symbols" panose="02000000000000000000" pitchFamily="2" charset="-79"/>
                        </a:rPr>
                        <m:t>𝑤h𝑒𝑟𝑒</m:t>
                      </m:r>
                      <m:r>
                        <a:rPr lang="zh-CN" altLang="en-US" b="0" i="1" dirty="0" smtClean="0">
                          <a:solidFill>
                            <a:schemeClr val="bg2">
                              <a:lumMod val="50000"/>
                            </a:schemeClr>
                          </a:solidFill>
                          <a:latin typeface="Cambria Math" panose="02040503050406030204" pitchFamily="18" charset="0"/>
                          <a:ea typeface="Cambria Math" panose="02040503050406030204" pitchFamily="18" charset="0"/>
                          <a:cs typeface="Apple Symbols" panose="02000000000000000000" pitchFamily="2" charset="-79"/>
                        </a:rPr>
                        <m:t> </m:t>
                      </m:r>
                      <m:r>
                        <a:rPr lang="en-US" altLang="zh-CN" b="0" i="1" dirty="0" smtClean="0">
                          <a:solidFill>
                            <a:schemeClr val="bg2">
                              <a:lumMod val="50000"/>
                            </a:schemeClr>
                          </a:solidFill>
                          <a:latin typeface="Cambria Math" panose="02040503050406030204" pitchFamily="18" charset="0"/>
                          <a:ea typeface="Cambria Math" panose="02040503050406030204" pitchFamily="18" charset="0"/>
                          <a:cs typeface="Apple Symbols" panose="02000000000000000000" pitchFamily="2" charset="-79"/>
                        </a:rPr>
                        <m:t>h</m:t>
                      </m:r>
                      <m:r>
                        <a:rPr lang="en-US" altLang="zh-CN" b="0" i="1" dirty="0" smtClean="0">
                          <a:solidFill>
                            <a:schemeClr val="bg2">
                              <a:lumMod val="50000"/>
                            </a:schemeClr>
                          </a:solidFill>
                          <a:latin typeface="Cambria Math" panose="02040503050406030204" pitchFamily="18" charset="0"/>
                          <a:ea typeface="Cambria Math" panose="02040503050406030204" pitchFamily="18" charset="0"/>
                          <a:cs typeface="Apple Symbols" panose="02000000000000000000" pitchFamily="2" charset="-79"/>
                        </a:rPr>
                        <m:t>&gt;0</m:t>
                      </m:r>
                    </m:oMath>
                  </m:oMathPara>
                </a14:m>
                <a:endParaRPr lang="zh-CN" altLang="en-US" dirty="0"/>
              </a:p>
            </p:txBody>
          </p:sp>
        </mc:Choice>
        <mc:Fallback xmlns="">
          <p:sp>
            <p:nvSpPr>
              <p:cNvPr id="8" name="矩形 7">
                <a:extLst>
                  <a:ext uri="{FF2B5EF4-FFF2-40B4-BE49-F238E27FC236}">
                    <a16:creationId xmlns:a16="http://schemas.microsoft.com/office/drawing/2014/main" id="{5ECA773E-DB25-1548-80F4-AF56E2EB9CAC}"/>
                  </a:ext>
                </a:extLst>
              </p:cNvPr>
              <p:cNvSpPr>
                <a:spLocks noRot="1" noChangeAspect="1" noMove="1" noResize="1" noEditPoints="1" noAdjustHandles="1" noChangeArrowheads="1" noChangeShapeType="1" noTextEdit="1"/>
              </p:cNvSpPr>
              <p:nvPr/>
            </p:nvSpPr>
            <p:spPr>
              <a:xfrm>
                <a:off x="3968247" y="2160864"/>
                <a:ext cx="4274247" cy="676724"/>
              </a:xfrm>
              <a:prstGeom prst="rect">
                <a:avLst/>
              </a:prstGeom>
              <a:blipFill>
                <a:blip r:embed="rId2"/>
                <a:stretch>
                  <a:fillRect b="-1852"/>
                </a:stretch>
              </a:blipFill>
            </p:spPr>
            <p:txBody>
              <a:bodyPr/>
              <a:lstStyle/>
              <a:p>
                <a:r>
                  <a:rPr lang="zh-CN" altLang="en-US">
                    <a:noFill/>
                  </a:rPr>
                  <a:t> </a:t>
                </a:r>
              </a:p>
            </p:txBody>
          </p:sp>
        </mc:Fallback>
      </mc:AlternateContent>
      <p:sp>
        <p:nvSpPr>
          <p:cNvPr id="9" name="矩形 8">
            <a:extLst>
              <a:ext uri="{FF2B5EF4-FFF2-40B4-BE49-F238E27FC236}">
                <a16:creationId xmlns:a16="http://schemas.microsoft.com/office/drawing/2014/main" id="{6618FC2E-0FA2-1140-AC4B-8211C24339F9}"/>
              </a:ext>
            </a:extLst>
          </p:cNvPr>
          <p:cNvSpPr/>
          <p:nvPr/>
        </p:nvSpPr>
        <p:spPr>
          <a:xfrm>
            <a:off x="805106" y="3284984"/>
            <a:ext cx="646331" cy="458908"/>
          </a:xfrm>
          <a:prstGeom prst="rect">
            <a:avLst/>
          </a:prstGeom>
        </p:spPr>
        <p:txBody>
          <a:bodyPr wrap="none">
            <a:spAutoFit/>
          </a:bodyPr>
          <a:lstStyle/>
          <a:p>
            <a:pPr>
              <a:lnSpc>
                <a:spcPct val="150000"/>
              </a:lnSpc>
            </a:pPr>
            <a:r>
              <a:rPr lang="zh-CN" altLang="en-US" b="1" dirty="0">
                <a:solidFill>
                  <a:srgbClr val="FFC000"/>
                </a:solidFill>
                <a:latin typeface="+mj-ea"/>
                <a:ea typeface="+mj-ea"/>
                <a:cs typeface="Apple Symbols" panose="02000000000000000000" pitchFamily="2" charset="-79"/>
              </a:rPr>
              <a:t>优势</a:t>
            </a:r>
            <a:endParaRPr lang="en-US" altLang="zh-CN" b="1" dirty="0">
              <a:solidFill>
                <a:srgbClr val="FFC000"/>
              </a:solidFill>
              <a:latin typeface="+mj-ea"/>
              <a:ea typeface="+mj-ea"/>
              <a:cs typeface="Apple Symbols" panose="02000000000000000000" pitchFamily="2" charset="-79"/>
            </a:endParaRPr>
          </a:p>
        </p:txBody>
      </p:sp>
      <p:sp>
        <p:nvSpPr>
          <p:cNvPr id="10" name="矩形 9">
            <a:extLst>
              <a:ext uri="{FF2B5EF4-FFF2-40B4-BE49-F238E27FC236}">
                <a16:creationId xmlns:a16="http://schemas.microsoft.com/office/drawing/2014/main" id="{A7C5DD01-D4A0-144A-87A3-131BCD1ED03D}"/>
              </a:ext>
            </a:extLst>
          </p:cNvPr>
          <p:cNvSpPr/>
          <p:nvPr/>
        </p:nvSpPr>
        <p:spPr>
          <a:xfrm>
            <a:off x="3290069" y="3284984"/>
            <a:ext cx="646331" cy="458908"/>
          </a:xfrm>
          <a:prstGeom prst="rect">
            <a:avLst/>
          </a:prstGeom>
        </p:spPr>
        <p:txBody>
          <a:bodyPr wrap="none">
            <a:spAutoFit/>
          </a:bodyPr>
          <a:lstStyle/>
          <a:p>
            <a:pPr>
              <a:lnSpc>
                <a:spcPct val="150000"/>
              </a:lnSpc>
            </a:pPr>
            <a:r>
              <a:rPr lang="zh-CN" altLang="en-US" b="1" dirty="0">
                <a:solidFill>
                  <a:srgbClr val="FFC000"/>
                </a:solidFill>
                <a:latin typeface="+mj-ea"/>
                <a:ea typeface="+mj-ea"/>
                <a:cs typeface="Apple Symbols" panose="02000000000000000000" pitchFamily="2" charset="-79"/>
              </a:rPr>
              <a:t>缺点</a:t>
            </a:r>
            <a:endParaRPr lang="en-US" altLang="zh-CN" b="1" dirty="0">
              <a:solidFill>
                <a:srgbClr val="FFC000"/>
              </a:solidFill>
              <a:latin typeface="+mj-ea"/>
              <a:ea typeface="+mj-ea"/>
              <a:cs typeface="Apple Symbols" panose="02000000000000000000" pitchFamily="2" charset="-79"/>
            </a:endParaRPr>
          </a:p>
        </p:txBody>
      </p:sp>
      <p:sp>
        <p:nvSpPr>
          <p:cNvPr id="11" name="矩形 10">
            <a:extLst>
              <a:ext uri="{FF2B5EF4-FFF2-40B4-BE49-F238E27FC236}">
                <a16:creationId xmlns:a16="http://schemas.microsoft.com/office/drawing/2014/main" id="{C9A2C08F-893E-5245-B597-81ACAFBCD880}"/>
              </a:ext>
            </a:extLst>
          </p:cNvPr>
          <p:cNvSpPr/>
          <p:nvPr/>
        </p:nvSpPr>
        <p:spPr>
          <a:xfrm>
            <a:off x="1489869" y="3284984"/>
            <a:ext cx="1396536" cy="458908"/>
          </a:xfrm>
          <a:prstGeom prst="rect">
            <a:avLst/>
          </a:prstGeom>
        </p:spPr>
        <p:txBody>
          <a:bodyPr wrap="none">
            <a:spAutoFit/>
          </a:bodyPr>
          <a:lstStyle/>
          <a:p>
            <a:pPr marL="285750" indent="-285750">
              <a:lnSpc>
                <a:spcPct val="150000"/>
              </a:lnSpc>
              <a:buFont typeface="Arial" panose="020B0604020202020204" pitchFamily="34" charset="0"/>
              <a:buChar char="•"/>
            </a:pPr>
            <a:r>
              <a:rPr lang="zh-CN" altLang="en-US" dirty="0">
                <a:solidFill>
                  <a:schemeClr val="bg2">
                    <a:lumMod val="50000"/>
                  </a:schemeClr>
                </a:solidFill>
                <a:latin typeface="+mj-ea"/>
                <a:ea typeface="+mj-ea"/>
                <a:cs typeface="Apple Symbols" panose="02000000000000000000" pitchFamily="2" charset="-79"/>
              </a:rPr>
              <a:t>容易实现</a:t>
            </a:r>
            <a:endParaRPr lang="en-US" altLang="zh-CN" dirty="0">
              <a:solidFill>
                <a:schemeClr val="bg2">
                  <a:lumMod val="50000"/>
                </a:schemeClr>
              </a:solidFill>
              <a:latin typeface="+mj-ea"/>
              <a:ea typeface="+mj-ea"/>
              <a:cs typeface="Apple Symbols" panose="02000000000000000000" pitchFamily="2" charset="-79"/>
            </a:endParaRPr>
          </a:p>
        </p:txBody>
      </p:sp>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id="{A719F83E-ED7B-D942-A023-1642B92D02DB}"/>
                  </a:ext>
                </a:extLst>
              </p:cNvPr>
              <p:cNvSpPr/>
              <p:nvPr/>
            </p:nvSpPr>
            <p:spPr>
              <a:xfrm>
                <a:off x="4183207" y="3284984"/>
                <a:ext cx="2089033" cy="1289905"/>
              </a:xfrm>
              <a:prstGeom prst="rect">
                <a:avLst/>
              </a:prstGeom>
            </p:spPr>
            <p:txBody>
              <a:bodyPr wrap="none">
                <a:spAutoFit/>
              </a:bodyPr>
              <a:lstStyle/>
              <a:p>
                <a:pPr marL="285750" indent="-285750">
                  <a:lnSpc>
                    <a:spcPct val="150000"/>
                  </a:lnSpc>
                  <a:buFont typeface="Arial" panose="020B0604020202020204" pitchFamily="34" charset="0"/>
                  <a:buChar char="•"/>
                </a:pPr>
                <a:r>
                  <a:rPr lang="zh-CN" altLang="en-US" dirty="0">
                    <a:solidFill>
                      <a:schemeClr val="bg2">
                        <a:lumMod val="50000"/>
                      </a:schemeClr>
                    </a:solidFill>
                    <a:latin typeface="+mj-ea"/>
                    <a:ea typeface="+mj-ea"/>
                    <a:cs typeface="Apple Symbols" panose="02000000000000000000" pitchFamily="2" charset="-79"/>
                  </a:rPr>
                  <a:t>计算结果不精确</a:t>
                </a:r>
                <a:endParaRPr lang="en-US" altLang="zh-CN" dirty="0">
                  <a:solidFill>
                    <a:schemeClr val="bg2">
                      <a:lumMod val="50000"/>
                    </a:schemeClr>
                  </a:solidFill>
                  <a:latin typeface="+mj-ea"/>
                  <a:ea typeface="+mj-ea"/>
                  <a:cs typeface="Apple Symbols" panose="02000000000000000000" pitchFamily="2" charset="-79"/>
                </a:endParaRPr>
              </a:p>
              <a:p>
                <a:pPr marL="285750" indent="-285750">
                  <a:lnSpc>
                    <a:spcPct val="150000"/>
                  </a:lnSpc>
                  <a:buFont typeface="Arial" panose="020B0604020202020204" pitchFamily="34" charset="0"/>
                  <a:buChar char="•"/>
                </a:pPr>
                <a:r>
                  <a:rPr lang="zh-CN" altLang="en-US" dirty="0">
                    <a:solidFill>
                      <a:schemeClr val="bg2">
                        <a:lumMod val="50000"/>
                      </a:schemeClr>
                    </a:solidFill>
                    <a:latin typeface="+mj-ea"/>
                    <a:ea typeface="+mj-ea"/>
                    <a:cs typeface="Apple Symbols" panose="02000000000000000000" pitchFamily="2" charset="-79"/>
                  </a:rPr>
                  <a:t>计算复杂度高</a:t>
                </a:r>
                <a:endParaRPr lang="en-US" altLang="zh-CN" dirty="0">
                  <a:solidFill>
                    <a:schemeClr val="bg2">
                      <a:lumMod val="50000"/>
                    </a:schemeClr>
                  </a:solidFill>
                  <a:latin typeface="+mj-ea"/>
                  <a:ea typeface="+mj-ea"/>
                  <a:cs typeface="Apple Symbols" panose="02000000000000000000" pitchFamily="2" charset="-79"/>
                </a:endParaRPr>
              </a:p>
              <a:p>
                <a:pPr marL="285750" indent="-285750">
                  <a:lnSpc>
                    <a:spcPct val="150000"/>
                  </a:lnSpc>
                  <a:buFont typeface="Arial" panose="020B0604020202020204" pitchFamily="34" charset="0"/>
                  <a:buChar char="•"/>
                </a:pPr>
                <a:r>
                  <a:rPr lang="zh-CN" altLang="en-US" dirty="0">
                    <a:solidFill>
                      <a:schemeClr val="bg2">
                        <a:lumMod val="50000"/>
                      </a:schemeClr>
                    </a:solidFill>
                    <a:latin typeface="+mj-ea"/>
                    <a:ea typeface="+mj-ea"/>
                    <a:cs typeface="Apple Symbols" panose="02000000000000000000" pitchFamily="2" charset="-79"/>
                  </a:rPr>
                  <a:t>对 </a:t>
                </a:r>
                <a14:m>
                  <m:oMath xmlns:m="http://schemas.openxmlformats.org/officeDocument/2006/math">
                    <m:r>
                      <a:rPr lang="en-US" altLang="zh-CN" i="1" dirty="0">
                        <a:solidFill>
                          <a:schemeClr val="bg2">
                            <a:lumMod val="50000"/>
                          </a:schemeClr>
                        </a:solidFill>
                        <a:latin typeface="Cambria Math" panose="02040503050406030204" pitchFamily="18" charset="0"/>
                        <a:ea typeface="Cambria Math" panose="02040503050406030204" pitchFamily="18" charset="0"/>
                        <a:cs typeface="Apple Symbols" panose="02000000000000000000" pitchFamily="2" charset="-79"/>
                      </a:rPr>
                      <m:t>h</m:t>
                    </m:r>
                  </m:oMath>
                </a14:m>
                <a:r>
                  <a:rPr lang="zh-CN" altLang="en-US" dirty="0">
                    <a:solidFill>
                      <a:schemeClr val="bg2">
                        <a:lumMod val="50000"/>
                      </a:schemeClr>
                    </a:solidFill>
                    <a:latin typeface="+mj-ea"/>
                    <a:ea typeface="+mj-ea"/>
                    <a:cs typeface="Apple Symbols" panose="02000000000000000000" pitchFamily="2" charset="-79"/>
                  </a:rPr>
                  <a:t> 的要求高</a:t>
                </a:r>
                <a:endParaRPr lang="en-US" altLang="zh-CN" dirty="0">
                  <a:solidFill>
                    <a:schemeClr val="bg2">
                      <a:lumMod val="50000"/>
                    </a:schemeClr>
                  </a:solidFill>
                  <a:latin typeface="+mj-ea"/>
                  <a:ea typeface="+mj-ea"/>
                  <a:cs typeface="Apple Symbols" panose="02000000000000000000" pitchFamily="2" charset="-79"/>
                </a:endParaRPr>
              </a:p>
            </p:txBody>
          </p:sp>
        </mc:Choice>
        <mc:Fallback xmlns="">
          <p:sp>
            <p:nvSpPr>
              <p:cNvPr id="12" name="矩形 11">
                <a:extLst>
                  <a:ext uri="{FF2B5EF4-FFF2-40B4-BE49-F238E27FC236}">
                    <a16:creationId xmlns:a16="http://schemas.microsoft.com/office/drawing/2014/main" id="{A719F83E-ED7B-D942-A023-1642B92D02DB}"/>
                  </a:ext>
                </a:extLst>
              </p:cNvPr>
              <p:cNvSpPr>
                <a:spLocks noRot="1" noChangeAspect="1" noMove="1" noResize="1" noEditPoints="1" noAdjustHandles="1" noChangeArrowheads="1" noChangeShapeType="1" noTextEdit="1"/>
              </p:cNvSpPr>
              <p:nvPr/>
            </p:nvSpPr>
            <p:spPr>
              <a:xfrm>
                <a:off x="4183207" y="3284984"/>
                <a:ext cx="2089033" cy="1289905"/>
              </a:xfrm>
              <a:prstGeom prst="rect">
                <a:avLst/>
              </a:prstGeom>
              <a:blipFill>
                <a:blip r:embed="rId3"/>
                <a:stretch>
                  <a:fillRect l="-1205" r="-1205" b="-5882"/>
                </a:stretch>
              </a:blipFill>
            </p:spPr>
            <p:txBody>
              <a:bodyPr/>
              <a:lstStyle/>
              <a:p>
                <a:r>
                  <a:rPr lang="zh-CN" altLang="en-US">
                    <a:noFill/>
                  </a:rPr>
                  <a:t> </a:t>
                </a:r>
              </a:p>
            </p:txBody>
          </p:sp>
        </mc:Fallback>
      </mc:AlternateContent>
      <p:sp>
        <p:nvSpPr>
          <p:cNvPr id="13" name="PlaceHolder 2">
            <a:extLst>
              <a:ext uri="{FF2B5EF4-FFF2-40B4-BE49-F238E27FC236}">
                <a16:creationId xmlns:a16="http://schemas.microsoft.com/office/drawing/2014/main" id="{5BD2944C-5C8A-1D42-A77C-86C63FE00C6C}"/>
              </a:ext>
            </a:extLst>
          </p:cNvPr>
          <p:cNvSpPr txBox="1">
            <a:spLocks/>
          </p:cNvSpPr>
          <p:nvPr/>
        </p:nvSpPr>
        <p:spPr>
          <a:xfrm>
            <a:off x="805106" y="4869160"/>
            <a:ext cx="10549859" cy="1056189"/>
          </a:xfrm>
          <a:prstGeom prst="rect">
            <a:avLst/>
          </a:prstGeom>
          <a:noFill/>
          <a:ln w="0">
            <a:noFill/>
          </a:ln>
        </p:spPr>
        <p:txBody>
          <a:bodyPr lIns="0" tIns="0" rIns="0" bIns="0" anchor="t">
            <a:noAutofit/>
          </a:bodyP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nSpc>
                <a:spcPct val="120000"/>
              </a:lnSpc>
              <a:spcBef>
                <a:spcPts val="561"/>
              </a:spcBef>
              <a:buClr>
                <a:srgbClr val="1A1A1A"/>
              </a:buClr>
              <a:buSzPct val="90000"/>
              <a:buFontTx/>
              <a:buNone/>
              <a:tabLst>
                <a:tab pos="0" algn="l"/>
              </a:tabLst>
            </a:pPr>
            <a:r>
              <a:rPr lang="zh-CN" altLang="en-US" sz="1800" b="1" spc="-1" dirty="0">
                <a:solidFill>
                  <a:srgbClr val="FFC000"/>
                </a:solidFill>
                <a:latin typeface="+mj-ea"/>
                <a:ea typeface="+mj-ea"/>
              </a:rPr>
              <a:t>深度学习中的应用问题</a:t>
            </a:r>
          </a:p>
          <a:p>
            <a:pPr marL="457200" lvl="1" indent="-228600">
              <a:lnSpc>
                <a:spcPct val="120000"/>
              </a:lnSpc>
              <a:spcBef>
                <a:spcPts val="400"/>
              </a:spcBef>
              <a:buClr>
                <a:srgbClr val="1A1A1A"/>
              </a:buClr>
              <a:buSzPct val="90000"/>
              <a:buFont typeface="Wingdings" charset="2"/>
              <a:buChar char=""/>
              <a:tabLst>
                <a:tab pos="0" algn="l"/>
              </a:tabLst>
            </a:pPr>
            <a:r>
              <a:rPr lang="zh-CN" altLang="en-US" sz="1800" spc="-1" dirty="0">
                <a:solidFill>
                  <a:srgbClr val="59595A"/>
                </a:solidFill>
                <a:latin typeface="Segoe UI"/>
              </a:rPr>
              <a:t>数值计算中的截断和近似问题导致无法得到精确导数</a:t>
            </a:r>
            <a:endParaRPr lang="en-US" altLang="zh-CN" sz="1800" spc="-1" dirty="0">
              <a:solidFill>
                <a:srgbClr val="59595A"/>
              </a:solidFill>
              <a:latin typeface="Segoe UI"/>
            </a:endParaRPr>
          </a:p>
          <a:p>
            <a:pPr marL="457200" lvl="1" indent="-228600">
              <a:lnSpc>
                <a:spcPct val="120000"/>
              </a:lnSpc>
              <a:spcBef>
                <a:spcPts val="400"/>
              </a:spcBef>
              <a:buClr>
                <a:srgbClr val="1A1A1A"/>
              </a:buClr>
              <a:buSzPct val="90000"/>
              <a:buFont typeface="Wingdings" charset="2"/>
              <a:buChar char=""/>
              <a:tabLst>
                <a:tab pos="0" algn="l"/>
              </a:tabLst>
            </a:pPr>
            <a:r>
              <a:rPr lang="zh-CN" altLang="en-US" sz="1800" spc="-1" dirty="0">
                <a:solidFill>
                  <a:srgbClr val="59595A"/>
                </a:solidFill>
                <a:latin typeface="+mj-ea"/>
                <a:ea typeface="+mj-ea"/>
              </a:rPr>
              <a:t>部分算子无法求导：如 </a:t>
            </a:r>
            <a:r>
              <a:rPr lang="en-US" sz="1800" spc="-1" dirty="0" err="1">
                <a:solidFill>
                  <a:srgbClr val="59595A"/>
                </a:solidFill>
                <a:latin typeface="+mj-ea"/>
                <a:ea typeface="+mj-ea"/>
              </a:rPr>
              <a:t>Relu</a:t>
            </a:r>
            <a:r>
              <a:rPr lang="en-US" sz="1800" spc="-1" dirty="0">
                <a:solidFill>
                  <a:srgbClr val="59595A"/>
                </a:solidFill>
                <a:latin typeface="+mj-ea"/>
                <a:ea typeface="+mj-ea"/>
              </a:rPr>
              <a:t>, Switch </a:t>
            </a:r>
            <a:r>
              <a:rPr lang="zh-CN" altLang="en-US" sz="1800" spc="-1" dirty="0">
                <a:solidFill>
                  <a:srgbClr val="59595A"/>
                </a:solidFill>
                <a:latin typeface="+mj-ea"/>
                <a:ea typeface="+mj-ea"/>
              </a:rPr>
              <a:t>等</a:t>
            </a:r>
          </a:p>
        </p:txBody>
      </p:sp>
    </p:spTree>
    <p:extLst>
      <p:ext uri="{BB962C8B-B14F-4D97-AF65-F5344CB8AC3E}">
        <p14:creationId xmlns:p14="http://schemas.microsoft.com/office/powerpoint/2010/main" val="4032815610"/>
      </p:ext>
    </p:extLst>
  </p:cSld>
  <p:clrMapOvr>
    <a:masterClrMapping/>
  </p:clrMapOvr>
  <p:transition>
    <p:fade/>
  </p:transition>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0" presetClass="entr"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fade">
                                      <p:cBhvr additive="repl">
                                        <p:cTn id="7" dur="500"/>
                                        <p:tgtEl>
                                          <p:spTgt spid="13">
                                            <p:txEl>
                                              <p:pRg st="0" end="0"/>
                                            </p:txEl>
                                          </p:spTgt>
                                        </p:tgtEl>
                                      </p:cBhvr>
                                    </p:animEffect>
                                  </p:childTnLst>
                                </p:cTn>
                              </p:par>
                              <p:par>
                                <p:cTn id="8" presetID="10" presetClass="entr" fill="hold" nodeType="withEffect">
                                  <p:stCondLst>
                                    <p:cond delay="0"/>
                                  </p:stCondLst>
                                  <p:childTnLst>
                                    <p:set>
                                      <p:cBhvr>
                                        <p:cTn id="9" dur="1" fill="hold">
                                          <p:stCondLst>
                                            <p:cond delay="0"/>
                                          </p:stCondLst>
                                        </p:cTn>
                                        <p:tgtEl>
                                          <p:spTgt spid="13">
                                            <p:txEl>
                                              <p:pRg st="1" end="1"/>
                                            </p:txEl>
                                          </p:spTgt>
                                        </p:tgtEl>
                                        <p:attrNameLst>
                                          <p:attrName>style.visibility</p:attrName>
                                        </p:attrNameLst>
                                      </p:cBhvr>
                                      <p:to>
                                        <p:strVal val="visible"/>
                                      </p:to>
                                    </p:set>
                                    <p:animEffect transition="in" filter="fade">
                                      <p:cBhvr additive="repl">
                                        <p:cTn id="10" dur="500"/>
                                        <p:tgtEl>
                                          <p:spTgt spid="13">
                                            <p:txEl>
                                              <p:pRg st="1" end="1"/>
                                            </p:txEl>
                                          </p:spTgt>
                                        </p:tgtEl>
                                      </p:cBhvr>
                                    </p:animEffect>
                                  </p:childTnLst>
                                </p:cTn>
                              </p:par>
                              <p:par>
                                <p:cTn id="11" presetID="10" presetClass="entr" fill="hold" nodeType="withEffect">
                                  <p:stCondLst>
                                    <p:cond delay="0"/>
                                  </p:stCondLst>
                                  <p:childTnLst>
                                    <p:set>
                                      <p:cBhvr>
                                        <p:cTn id="12" dur="1" fill="hold">
                                          <p:stCondLst>
                                            <p:cond delay="0"/>
                                          </p:stCondLst>
                                        </p:cTn>
                                        <p:tgtEl>
                                          <p:spTgt spid="13">
                                            <p:txEl>
                                              <p:pRg st="2" end="2"/>
                                            </p:txEl>
                                          </p:spTgt>
                                        </p:tgtEl>
                                        <p:attrNameLst>
                                          <p:attrName>style.visibility</p:attrName>
                                        </p:attrNameLst>
                                      </p:cBhvr>
                                      <p:to>
                                        <p:strVal val="visible"/>
                                      </p:to>
                                    </p:set>
                                    <p:animEffect transition="in" filter="fade">
                                      <p:cBhvr additive="repl">
                                        <p:cTn id="13" dur="500"/>
                                        <p:tgtEl>
                                          <p:spTgt spid="1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6" name="PlaceHolder 1"/>
          <p:cNvSpPr>
            <a:spLocks noGrp="1"/>
          </p:cNvSpPr>
          <p:nvPr>
            <p:ph type="title"/>
          </p:nvPr>
        </p:nvSpPr>
        <p:spPr>
          <a:prstGeom prst="rect">
            <a:avLst/>
          </a:prstGeom>
          <a:noFill/>
          <a:ln w="0">
            <a:noFill/>
          </a:ln>
        </p:spPr>
        <p:txBody>
          <a:bodyPr lIns="0" tIns="0" rIns="0" bIns="0" anchor="t">
            <a:noAutofit/>
          </a:bodyPr>
          <a:lstStyle/>
          <a:p>
            <a:pPr>
              <a:lnSpc>
                <a:spcPct val="100000"/>
              </a:lnSpc>
              <a:buNone/>
            </a:pPr>
            <a:r>
              <a:rPr lang="zh-CN" altLang="en-US" sz="3200" spc="-52" dirty="0">
                <a:latin typeface="Segoe UI Semibold"/>
              </a:rPr>
              <a:t>自动微分（</a:t>
            </a:r>
            <a:r>
              <a:rPr lang="en-US" sz="3200" spc="-52" dirty="0">
                <a:latin typeface="Segoe UI Semibold"/>
              </a:rPr>
              <a:t>Auto Differentiation</a:t>
            </a:r>
            <a:r>
              <a:rPr lang="zh-CN" altLang="en-US" sz="3200" spc="-52" dirty="0">
                <a:latin typeface="Segoe UI Semibold"/>
              </a:rPr>
              <a:t>）</a:t>
            </a:r>
            <a:r>
              <a:rPr lang="en-US" altLang="zh-CN" sz="3200" spc="-52" dirty="0">
                <a:latin typeface="Segoe UI Semibold"/>
              </a:rPr>
              <a:t>I</a:t>
            </a:r>
            <a:endParaRPr lang="en-US" sz="3200" b="0" spc="-1" dirty="0">
              <a:solidFill>
                <a:srgbClr val="1A1A1A"/>
              </a:solidFill>
              <a:latin typeface="Segoe UI"/>
            </a:endParaRPr>
          </a:p>
        </p:txBody>
      </p:sp>
      <p:sp>
        <p:nvSpPr>
          <p:cNvPr id="1079" name="Rectangle 8"/>
          <p:cNvSpPr/>
          <p:nvPr/>
        </p:nvSpPr>
        <p:spPr>
          <a:xfrm>
            <a:off x="674861" y="3357720"/>
            <a:ext cx="184320" cy="461160"/>
          </a:xfrm>
          <a:prstGeom prst="rect">
            <a:avLst/>
          </a:prstGeom>
          <a:noFill/>
          <a:ln w="0">
            <a:noFill/>
          </a:ln>
        </p:spPr>
        <p:style>
          <a:lnRef idx="0">
            <a:scrgbClr r="0" g="0" b="0"/>
          </a:lnRef>
          <a:fillRef idx="0">
            <a:scrgbClr r="0" g="0" b="0"/>
          </a:fillRef>
          <a:effectRef idx="0">
            <a:scrgbClr r="0" g="0" b="0"/>
          </a:effectRef>
          <a:fontRef idx="minor"/>
        </p:style>
      </p:sp>
      <p:sp>
        <p:nvSpPr>
          <p:cNvPr id="1080" name="TextBox 9"/>
          <p:cNvSpPr/>
          <p:nvPr/>
        </p:nvSpPr>
        <p:spPr>
          <a:xfrm>
            <a:off x="2100822" y="3655081"/>
            <a:ext cx="65" cy="1846659"/>
          </a:xfrm>
          <a:prstGeom prst="rect">
            <a:avLst/>
          </a:prstGeom>
          <a:noFill/>
          <a:ln w="0">
            <a:noFill/>
          </a:ln>
        </p:spPr>
        <p:style>
          <a:lnRef idx="0">
            <a:scrgbClr r="0" g="0" b="0"/>
          </a:lnRef>
          <a:fillRef idx="0">
            <a:scrgbClr r="0" g="0" b="0"/>
          </a:fillRef>
          <a:effectRef idx="0">
            <a:scrgbClr r="0" g="0" b="0"/>
          </a:effectRef>
          <a:fontRef idx="minor"/>
        </p:style>
        <p:txBody>
          <a:bodyPr wrap="none" lIns="0" tIns="0" rIns="0" bIns="0" anchor="t">
            <a:spAutoFit/>
          </a:bodyPr>
          <a:lstStyle/>
          <a:p>
            <a:pPr>
              <a:lnSpc>
                <a:spcPct val="100000"/>
              </a:lnSpc>
              <a:buNone/>
            </a:pPr>
            <a:endParaRPr lang="en-US" sz="2000" spc="-1">
              <a:latin typeface="Arial"/>
            </a:endParaRPr>
          </a:p>
          <a:p>
            <a:pPr>
              <a:lnSpc>
                <a:spcPct val="100000"/>
              </a:lnSpc>
              <a:buNone/>
            </a:pPr>
            <a:endParaRPr lang="en-US" sz="2000" spc="-1">
              <a:latin typeface="Arial"/>
            </a:endParaRPr>
          </a:p>
          <a:p>
            <a:pPr>
              <a:lnSpc>
                <a:spcPct val="100000"/>
              </a:lnSpc>
              <a:buNone/>
            </a:pPr>
            <a:endParaRPr lang="en-US" sz="2000" spc="-1">
              <a:latin typeface="Arial"/>
            </a:endParaRPr>
          </a:p>
          <a:p>
            <a:pPr>
              <a:lnSpc>
                <a:spcPct val="100000"/>
              </a:lnSpc>
              <a:buNone/>
            </a:pPr>
            <a:endParaRPr lang="en-US" sz="2000" spc="-1">
              <a:latin typeface="Arial"/>
            </a:endParaRPr>
          </a:p>
          <a:p>
            <a:pPr>
              <a:lnSpc>
                <a:spcPct val="100000"/>
              </a:lnSpc>
              <a:buNone/>
            </a:pPr>
            <a:endParaRPr lang="en-US" sz="2000" spc="-1">
              <a:latin typeface="Arial"/>
            </a:endParaRPr>
          </a:p>
          <a:p>
            <a:pPr>
              <a:lnSpc>
                <a:spcPct val="100000"/>
              </a:lnSpc>
              <a:buNone/>
            </a:pPr>
            <a:endParaRPr lang="en-US" sz="2000" spc="-1">
              <a:latin typeface="Arial"/>
            </a:endParaRPr>
          </a:p>
        </p:txBody>
      </p:sp>
      <p:sp>
        <p:nvSpPr>
          <p:cNvPr id="48" name="矩形 47">
            <a:extLst>
              <a:ext uri="{FF2B5EF4-FFF2-40B4-BE49-F238E27FC236}">
                <a16:creationId xmlns:a16="http://schemas.microsoft.com/office/drawing/2014/main" id="{A31DD2E7-B355-E248-9699-EC91D8C66AFA}"/>
              </a:ext>
            </a:extLst>
          </p:cNvPr>
          <p:cNvSpPr/>
          <p:nvPr/>
        </p:nvSpPr>
        <p:spPr>
          <a:xfrm>
            <a:off x="658953" y="1340768"/>
            <a:ext cx="5742278" cy="1289905"/>
          </a:xfrm>
          <a:prstGeom prst="rect">
            <a:avLst/>
          </a:prstGeom>
        </p:spPr>
        <p:txBody>
          <a:bodyPr wrap="none">
            <a:spAutoFit/>
          </a:bodyPr>
          <a:lstStyle/>
          <a:p>
            <a:pPr>
              <a:lnSpc>
                <a:spcPct val="150000"/>
              </a:lnSpc>
            </a:pPr>
            <a:r>
              <a:rPr lang="zh-CN" altLang="en-US" b="1" dirty="0">
                <a:solidFill>
                  <a:srgbClr val="FFC000"/>
                </a:solidFill>
                <a:latin typeface="+mj-ea"/>
                <a:ea typeface="+mj-ea"/>
                <a:cs typeface="Apple Symbols" panose="02000000000000000000" pitchFamily="2" charset="-79"/>
              </a:rPr>
              <a:t>自动微分：所有数值计算都由有限的基本运算组成</a:t>
            </a:r>
            <a:endParaRPr lang="en-US" altLang="zh-CN" b="1" dirty="0">
              <a:solidFill>
                <a:srgbClr val="FFC000"/>
              </a:solidFill>
              <a:latin typeface="+mj-ea"/>
              <a:ea typeface="+mj-ea"/>
              <a:cs typeface="Apple Symbols" panose="02000000000000000000" pitchFamily="2" charset="-79"/>
            </a:endParaRPr>
          </a:p>
          <a:p>
            <a:pPr>
              <a:lnSpc>
                <a:spcPct val="150000"/>
              </a:lnSpc>
            </a:pPr>
            <a:r>
              <a:rPr lang="zh-CN" altLang="en-US" b="1" dirty="0">
                <a:solidFill>
                  <a:srgbClr val="FFC000"/>
                </a:solidFill>
                <a:latin typeface="+mj-ea"/>
                <a:ea typeface="+mj-ea"/>
                <a:cs typeface="Apple Symbols" panose="02000000000000000000" pitchFamily="2" charset="-79"/>
              </a:rPr>
              <a:t>                 基本运算的导数表达式是已知的</a:t>
            </a:r>
            <a:endParaRPr lang="en-US" altLang="zh-CN" b="1" dirty="0">
              <a:solidFill>
                <a:srgbClr val="FFC000"/>
              </a:solidFill>
              <a:latin typeface="+mj-ea"/>
              <a:ea typeface="+mj-ea"/>
              <a:cs typeface="Apple Symbols" panose="02000000000000000000" pitchFamily="2" charset="-79"/>
            </a:endParaRPr>
          </a:p>
          <a:p>
            <a:pPr>
              <a:lnSpc>
                <a:spcPct val="150000"/>
              </a:lnSpc>
            </a:pPr>
            <a:r>
              <a:rPr lang="zh-CN" altLang="en-US" b="1" dirty="0">
                <a:solidFill>
                  <a:srgbClr val="FFC000"/>
                </a:solidFill>
                <a:latin typeface="+mj-ea"/>
                <a:ea typeface="+mj-ea"/>
                <a:cs typeface="Apple Symbols" panose="02000000000000000000" pitchFamily="2" charset="-79"/>
              </a:rPr>
              <a:t>                 通过链式法则将数值计算各部分组合成整体</a:t>
            </a:r>
            <a:endParaRPr lang="en-US" altLang="zh-CN" b="1" dirty="0">
              <a:solidFill>
                <a:srgbClr val="FFC000"/>
              </a:solidFill>
              <a:latin typeface="+mj-ea"/>
              <a:ea typeface="+mj-ea"/>
              <a:cs typeface="Apple Symbols" panose="02000000000000000000" pitchFamily="2" charset="-79"/>
            </a:endParaRPr>
          </a:p>
        </p:txBody>
      </p:sp>
      <p:sp>
        <p:nvSpPr>
          <p:cNvPr id="49" name="矩形 48">
            <a:extLst>
              <a:ext uri="{FF2B5EF4-FFF2-40B4-BE49-F238E27FC236}">
                <a16:creationId xmlns:a16="http://schemas.microsoft.com/office/drawing/2014/main" id="{7D382B5C-FBE0-2F4A-9DC0-0CD7E1C2CC1A}"/>
              </a:ext>
            </a:extLst>
          </p:cNvPr>
          <p:cNvSpPr/>
          <p:nvPr/>
        </p:nvSpPr>
        <p:spPr>
          <a:xfrm>
            <a:off x="655034" y="2953209"/>
            <a:ext cx="7048212" cy="458908"/>
          </a:xfrm>
          <a:prstGeom prst="rect">
            <a:avLst/>
          </a:prstGeom>
        </p:spPr>
        <p:txBody>
          <a:bodyPr wrap="none">
            <a:spAutoFit/>
          </a:bodyPr>
          <a:lstStyle/>
          <a:p>
            <a:pPr>
              <a:lnSpc>
                <a:spcPct val="150000"/>
              </a:lnSpc>
            </a:pPr>
            <a:r>
              <a:rPr lang="zh-CN" altLang="en-US" dirty="0">
                <a:solidFill>
                  <a:schemeClr val="bg2">
                    <a:lumMod val="50000"/>
                  </a:schemeClr>
                </a:solidFill>
                <a:latin typeface="+mj-ea"/>
                <a:ea typeface="+mj-ea"/>
                <a:cs typeface="Apple Symbols" panose="02000000000000000000" pitchFamily="2" charset="-79"/>
              </a:rPr>
              <a:t>表达式追踪（</a:t>
            </a:r>
            <a:r>
              <a:rPr lang="en-US" altLang="zh-CN" dirty="0">
                <a:solidFill>
                  <a:schemeClr val="bg2">
                    <a:lumMod val="50000"/>
                  </a:schemeClr>
                </a:solidFill>
                <a:latin typeface="+mj-ea"/>
                <a:ea typeface="+mj-ea"/>
                <a:cs typeface="Apple Symbols" panose="02000000000000000000" pitchFamily="2" charset="-79"/>
              </a:rPr>
              <a:t>Evaluation</a:t>
            </a:r>
            <a:r>
              <a:rPr lang="zh-CN" altLang="en-US" dirty="0">
                <a:solidFill>
                  <a:schemeClr val="bg2">
                    <a:lumMod val="50000"/>
                  </a:schemeClr>
                </a:solidFill>
                <a:latin typeface="+mj-ea"/>
                <a:ea typeface="+mj-ea"/>
                <a:cs typeface="Apple Symbols" panose="02000000000000000000" pitchFamily="2" charset="-79"/>
              </a:rPr>
              <a:t> </a:t>
            </a:r>
            <a:r>
              <a:rPr lang="en-US" altLang="zh-CN" dirty="0">
                <a:solidFill>
                  <a:schemeClr val="bg2">
                    <a:lumMod val="50000"/>
                  </a:schemeClr>
                </a:solidFill>
                <a:latin typeface="+mj-ea"/>
                <a:ea typeface="+mj-ea"/>
                <a:cs typeface="Apple Symbols" panose="02000000000000000000" pitchFamily="2" charset="-79"/>
              </a:rPr>
              <a:t>Trace</a:t>
            </a:r>
            <a:r>
              <a:rPr lang="zh-CN" altLang="en-US" dirty="0">
                <a:solidFill>
                  <a:schemeClr val="bg2">
                    <a:lumMod val="50000"/>
                  </a:schemeClr>
                </a:solidFill>
                <a:latin typeface="+mj-ea"/>
                <a:ea typeface="+mj-ea"/>
                <a:cs typeface="Apple Symbols" panose="02000000000000000000" pitchFamily="2" charset="-79"/>
              </a:rPr>
              <a:t>）：追踪数值计算过程的</a:t>
            </a:r>
            <a:r>
              <a:rPr lang="zh-CN" altLang="en-US" u="sng" dirty="0">
                <a:solidFill>
                  <a:schemeClr val="bg2">
                    <a:lumMod val="50000"/>
                  </a:schemeClr>
                </a:solidFill>
                <a:latin typeface="+mj-ea"/>
                <a:ea typeface="+mj-ea"/>
                <a:cs typeface="Apple Symbols" panose="02000000000000000000" pitchFamily="2" charset="-79"/>
              </a:rPr>
              <a:t>中间变量</a:t>
            </a:r>
            <a:endParaRPr lang="en-US" altLang="zh-CN" u="sng" dirty="0">
              <a:solidFill>
                <a:schemeClr val="bg2">
                  <a:lumMod val="50000"/>
                </a:schemeClr>
              </a:solidFill>
              <a:latin typeface="+mj-ea"/>
              <a:ea typeface="+mj-ea"/>
              <a:cs typeface="Apple Symbols" panose="02000000000000000000" pitchFamily="2" charset="-79"/>
            </a:endParaRPr>
          </a:p>
        </p:txBody>
      </p:sp>
      <p:pic>
        <p:nvPicPr>
          <p:cNvPr id="51" name="图片 50">
            <a:extLst>
              <a:ext uri="{FF2B5EF4-FFF2-40B4-BE49-F238E27FC236}">
                <a16:creationId xmlns:a16="http://schemas.microsoft.com/office/drawing/2014/main" id="{A599CBE6-AC42-DB4A-96A4-EF7DC2B642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6013" y="3501008"/>
            <a:ext cx="6480656" cy="2569786"/>
          </a:xfrm>
          <a:prstGeom prst="rect">
            <a:avLst/>
          </a:prstGeom>
        </p:spPr>
      </p:pic>
    </p:spTree>
    <p:extLst>
      <p:ext uri="{BB962C8B-B14F-4D97-AF65-F5344CB8AC3E}">
        <p14:creationId xmlns:p14="http://schemas.microsoft.com/office/powerpoint/2010/main" val="2649335777"/>
      </p:ext>
    </p:extLst>
  </p:cSld>
  <p:clrMapOvr>
    <a:masterClrMapping/>
  </p:clrMapOvr>
  <p:transition>
    <p:fade/>
  </p:transition>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080"/>
                                        </p:tgtEl>
                                        <p:attrNameLst>
                                          <p:attrName>style.visibility</p:attrName>
                                        </p:attrNameLst>
                                      </p:cBhvr>
                                      <p:to>
                                        <p:strVal val="visible"/>
                                      </p:to>
                                    </p:set>
                                    <p:animEffect transition="in" filter="wipe(up)">
                                      <p:cBhvr additive="repl">
                                        <p:cTn id="7" dur="500"/>
                                        <p:tgtEl>
                                          <p:spTgt spid="10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MH_CONTENTSID" val="509"/>
  <p:tag name="MH_SECTIONID" val="510,511,512,513,514,515,516,517,518,"/>
  <p:tag name="ISPRING_RESOURCE_PATHS_HASH_2" val="2db23b942c62c2c4cb60aef5a1d9cb0bf3ec243"/>
  <p:tag name="ISPRING_RESOURCE_PATHS_HASH_PRESENTER" val="90ea96664a412a4b1669132765de5862514a1fa"/>
</p:tagLst>
</file>

<file path=ppt/theme/theme1.xml><?xml version="1.0" encoding="utf-8"?>
<a:theme xmlns:a="http://schemas.openxmlformats.org/drawingml/2006/main" name="Title1">
  <a:themeElements>
    <a:clrScheme name="蓝色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itle2">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content01">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Content02">
  <a:themeElements>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fontScheme name="暗香扑面">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majorFont>
      <a:minorFont>
        <a:latin typeface="Franklin Gothic Book"/>
        <a:ea typeface=""/>
        <a:cs typeface=""/>
        <a:font script="Jpan" typeface="HG創英角ｺﾞｼｯｸUB"/>
        <a:font script="Hang" typeface="맑은 고딕"/>
        <a:font script="Hans" typeface="黑体"/>
        <a:font script="Hant" typeface="新細明體"/>
        <a:font script="Arab" typeface="Arial"/>
        <a:font script="Hebr" typeface="Arial"/>
        <a:font script="Thai" typeface="Cordian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lnDef>
    <a:txDef>
      <a:spPr>
        <a:noFill/>
      </a:spPr>
      <a:bodyPr wrap="square" rtlCol="0">
        <a:spAutoFit/>
      </a:bodyPr>
      <a:lstStyle>
        <a:defPPr>
          <a:buNone/>
          <a:defRPr b="0" dirty="0" err="1" smtClean="0">
            <a:latin typeface="+mn-lt"/>
          </a:defRPr>
        </a:defPPr>
      </a:lstStyle>
    </a:tx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Thankyou">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blank</Template>
  <TotalTime>15371</TotalTime>
  <Words>1118</Words>
  <Application>Microsoft Macintosh PowerPoint</Application>
  <PresentationFormat>自定义</PresentationFormat>
  <Paragraphs>154</Paragraphs>
  <Slides>22</Slides>
  <Notes>5</Notes>
  <HiddenSlides>0</HiddenSlides>
  <MMClips>0</MMClips>
  <ScaleCrop>false</ScaleCrop>
  <HeadingPairs>
    <vt:vector size="6" baseType="variant">
      <vt:variant>
        <vt:lpstr>已用的字体</vt:lpstr>
      </vt:variant>
      <vt:variant>
        <vt:i4>17</vt:i4>
      </vt:variant>
      <vt:variant>
        <vt:lpstr>主题</vt:lpstr>
      </vt:variant>
      <vt:variant>
        <vt:i4>6</vt:i4>
      </vt:variant>
      <vt:variant>
        <vt:lpstr>幻灯片标题</vt:lpstr>
      </vt:variant>
      <vt:variant>
        <vt:i4>22</vt:i4>
      </vt:variant>
    </vt:vector>
  </HeadingPairs>
  <TitlesOfParts>
    <vt:vector size="45" baseType="lpstr">
      <vt:lpstr>黑体</vt:lpstr>
      <vt:lpstr>华文细黑</vt:lpstr>
      <vt:lpstr>微软雅黑</vt:lpstr>
      <vt:lpstr>微软雅黑</vt:lpstr>
      <vt:lpstr>FrutigerNext LT Bold</vt:lpstr>
      <vt:lpstr>FrutigerNext LT Light</vt:lpstr>
      <vt:lpstr>FrutigerNext LT Medium</vt:lpstr>
      <vt:lpstr>GEETYPE-SkyGB-Flash Reguar</vt:lpstr>
      <vt:lpstr>Segoe UI</vt:lpstr>
      <vt:lpstr>Segoe UI Semibold</vt:lpstr>
      <vt:lpstr>Arial</vt:lpstr>
      <vt:lpstr>Calibri</vt:lpstr>
      <vt:lpstr>Cambria Math</vt:lpstr>
      <vt:lpstr>Franklin Gothic Book</vt:lpstr>
      <vt:lpstr>Menlo</vt:lpstr>
      <vt:lpstr>Times New Roman</vt:lpstr>
      <vt:lpstr>Wingdings</vt:lpstr>
      <vt:lpstr>Title1</vt:lpstr>
      <vt:lpstr>Title2</vt:lpstr>
      <vt:lpstr>content01</vt:lpstr>
      <vt:lpstr>Content02</vt:lpstr>
      <vt:lpstr>code01</vt:lpstr>
      <vt:lpstr>Thankyou</vt:lpstr>
      <vt:lpstr>计算图与 自动微分</vt:lpstr>
      <vt:lpstr>PowerPoint 演示文稿</vt:lpstr>
      <vt:lpstr>深度学习训练流程：主要计算阶段</vt:lpstr>
      <vt:lpstr>深度学习训练流程：数学表示</vt:lpstr>
      <vt:lpstr>训练流程核心：求导</vt:lpstr>
      <vt:lpstr>自动微分</vt:lpstr>
      <vt:lpstr>符号微分（ Symbolic Differentiation）</vt:lpstr>
      <vt:lpstr>数值微分（Numerical Differentiation）</vt:lpstr>
      <vt:lpstr>自动微分（Auto Differentiation）I</vt:lpstr>
      <vt:lpstr>自动微分（Auto Differentiation）II</vt:lpstr>
      <vt:lpstr>自动微分（Auto Differentiation ）(II)</vt:lpstr>
      <vt:lpstr>自动微分（Auto Differentiation ）(II)</vt:lpstr>
      <vt:lpstr>自动微分（Auto Differentiation ）(III)</vt:lpstr>
      <vt:lpstr>自动微分（Auto Differentiation ）(III)</vt:lpstr>
      <vt:lpstr>自动微分（Auto Differentiation ）(III)</vt:lpstr>
      <vt:lpstr>思考</vt:lpstr>
      <vt:lpstr>在深度学习框架中实现自动微分（I）</vt:lpstr>
      <vt:lpstr>在深度学习框架中实现自动微分（II）</vt:lpstr>
      <vt:lpstr>在深度学习框架中实现自动微分（III）</vt:lpstr>
      <vt:lpstr>Review</vt:lpstr>
      <vt:lpstr>Summary</vt:lpstr>
      <vt:lpstr>PowerPoint 演示文稿</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COE延伸拉美北地区部试点小结：COE和HRBP协同关系</dc:title>
  <dc:creator>c00123705</dc:creator>
  <cp:lastModifiedBy>zomi</cp:lastModifiedBy>
  <cp:revision>1556</cp:revision>
  <dcterms:created xsi:type="dcterms:W3CDTF">2015-01-14T10:38:57Z</dcterms:created>
  <dcterms:modified xsi:type="dcterms:W3CDTF">2022-10-08T17:03:46Z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s_pID_725343">
    <vt:lpwstr>(4)+mRI5gXQHovmfVtvGi8YEj8MNucGyGqF6+S9e0Cq/oHdRt7j1cQpCgfR2wT34wXo3ifSLdp2_x000d_
yKWO99KTItGSQ+TlzeBGJwsp349jT3IYFg4uIIAGN1Sr6+zVCJQ83zqXieIpRC0ddyp00XIe_x000d_
AGQKlhgmFM3HQOYoMc7WxtsaVOvJxMXiHg0qf/nNhokoPB4Wp9r/kNZ90e1txeJqHcJWACTu_x000d_
VqQv5ACQ2nD4EZ87NP</vt:lpwstr>
  </property>
  <property fmtid="{D5CDD505-2E9C-101B-9397-08002B2CF9AE}" pid="3" name="_ms_pID_7253431">
    <vt:lpwstr>px3Ik0ZLGzfQzcCJsqyA3kvMOARvCMBL8Dhd75pjtmUV1aC6+8Ocxe_x000d_
bTa5I8Vdm6Kj28DsD6+YWqoh2lvpINNVtub7jghbMZ2e2pMxL4FAIVSA3xq1LicoEfUbh+E3_x000d_
+mvpI/wSYvDz2t8u1JHubKvNV7JNQUiW7iXzGhZb8OEDRGzgpz/C2sKYFd3zk/zuyM8TKKtY_x000d_
I+kyilpsAB3ZpR2buezpdf7vRdHbktFqV01V</vt:lpwstr>
  </property>
  <property fmtid="{D5CDD505-2E9C-101B-9397-08002B2CF9AE}" pid="4" name="_ms_pID_7253432">
    <vt:lpwstr>bPscNl73h+KBMIOAsGC5BjFPwGo4c9Erl1dl_x000d_
vs9OFVH4nUw6/t2aDq73yszRyL3FPUhqCxmmmuwVQHBnVOI56+ChAskHL52OZcAKavGhiXII_x000d_
aFSH+fQOLCuyhbAuBRYHGK3Tn2LIm/L/CRUstyABzM1b5HQdNsEncFPMhWribToTFsuj6hAo_x000d_
mvmyMQyM4tgghZnUKjGMVJQFQC0Bt2gS/+gcFl+EcP/wCA/uiZjETW</vt:lpwstr>
  </property>
  <property fmtid="{D5CDD505-2E9C-101B-9397-08002B2CF9AE}" pid="5" name="_ms_pID_7253433">
    <vt:lpwstr>9m</vt:lpwstr>
  </property>
  <property fmtid="{D5CDD505-2E9C-101B-9397-08002B2CF9AE}" pid="6" name="_new_ms_pID_72543">
    <vt:lpwstr>(4)hSH1c7EeH9DQqfYMTIReoPFik6LFaxH3KwskLNIU0YKIhjwHvVEjrpLWRqV7uIyGpejSF8KM
sv86SGgn9Ir3TkqYRrjdIwEgKGc4A/21HNjhA2K4aoeLYit94NfPUr2W3WEAwlLGrM1fDZ2+
VFZBqGvXyVklZplNn/LLsIUC6LHdqFRGfGSjLAeWNtF9b8dKkx0pCePVo4XRx0wmYPE7Ybyl
GTFmfROjjlVgxbal9i</vt:lpwstr>
  </property>
  <property fmtid="{D5CDD505-2E9C-101B-9397-08002B2CF9AE}" pid="7" name="_new_ms_pID_725431">
    <vt:lpwstr>e2wsJP4jz6HOGlkmsPr9lrGo1kEdZbvIAvT2sHKPFPy1mAMY17K9yP
q0z7h3Mbp3oHCSWtHsGqtMZGqCtdNXLFH4qkTcCVLG6h+BsdkQxjO07TYTq5Xj8+TJlSzdNN
pMLgrzfz+fBNdlRPF7WOfUxHtG9eDQfvfWuoRi3/et3FopfT6kW3iU3/ejNmFH4uNHwRL6EZ
AI10ZwDNh7NCRWyFwLeK4XdI6tcHp0GpM6H/</vt:lpwstr>
  </property>
  <property fmtid="{D5CDD505-2E9C-101B-9397-08002B2CF9AE}" pid="8" name="_new_ms_pID_725432">
    <vt:lpwstr>nQWu2vqa8qQgkzWaIlPHeRTXlXVESk0CZtQj
TDR3P43mY6wtoRSu00px5Wvzs2/uQ46qlskKVa3qN1K2L/UbjqmW7xRYkNOqqXgDZyPVEPp0
5u9vElhisHqgikUkqWfNvQqUVCqjQjfv7x2S59f1cW3HusQjGp822jmIOkOLJhq/XkGFSwz0
mJ4ECIZN4vmZcUSKwGbG2hxH/RQgoDyJx3IqMvPJstAjkAnmymPksH</vt:lpwstr>
  </property>
  <property fmtid="{D5CDD505-2E9C-101B-9397-08002B2CF9AE}" pid="9" name="_new_ms_pID_725433">
    <vt:lpwstr>/MFPS8s5615+AVDMpW
6G8LCA==</vt:lpwstr>
  </property>
  <property fmtid="{D5CDD505-2E9C-101B-9397-08002B2CF9AE}" pid="10" name="_2015_ms_pID_725343">
    <vt:lpwstr>(3)zMsu/D25T2549d4QwE/oB6Z3XT7Unuaugg9BbDn5SnyEftC7v3E9spTa1olQkAXsJ9oT7h2Z
Jt8YNy5B9OKOHsrp28hovBtFwQzGWnvf+nShjaUK66j1hVLwD8UGIpbL0t54/PLP6pmQTNl7
2AFreNXTUy4ADSEZkjM3+KP0iSp5FOg2DEt6ChWCxV2UD3ha78Wlic5m4ZrgUGFu2gxAVNyC
JNXz8rGA/UHsXeZLey</vt:lpwstr>
  </property>
  <property fmtid="{D5CDD505-2E9C-101B-9397-08002B2CF9AE}" pid="11" name="_2015_ms_pID_7253431">
    <vt:lpwstr>vw3TuZxZ2fdgMi8rilaYZ7yzdKxXjyfqpdLzw8KTF661sk0erWWMKK
/U4ZcB2Acg/VLjCtxWaPIOEI7zDD3AL8ihu4Z9IOGLXbTzB7eo8CO28VAwtZlTG2MdnkKGRA
3Sfz3JlXufjSwBr3HhN+ss+9pzDdjdMlli8VnecsMywf8v0d5noa2fsX1ZOzNNjp9mvfXS+G
ro6le3DgV0YYx7/s1z9EupudmxnZcgJ4EiqW</vt:lpwstr>
  </property>
  <property fmtid="{D5CDD505-2E9C-101B-9397-08002B2CF9AE}" pid="12" name="_2015_ms_pID_7253432">
    <vt:lpwstr>569ERqO/0SOjte7AUc5Ky+HfaoCatQdKNFLv
JmoHm1l4UzSAh5FH05nwEWqwSArKcrCn3FK4iHe+e/HPJp5DnnQ=</vt:lpwstr>
  </property>
  <property fmtid="{D5CDD505-2E9C-101B-9397-08002B2CF9AE}" pid="13" name="_readonly">
    <vt:lpwstr/>
  </property>
  <property fmtid="{D5CDD505-2E9C-101B-9397-08002B2CF9AE}" pid="14" name="_change">
    <vt:lpwstr/>
  </property>
  <property fmtid="{D5CDD505-2E9C-101B-9397-08002B2CF9AE}" pid="15" name="_full-control">
    <vt:lpwstr/>
  </property>
  <property fmtid="{D5CDD505-2E9C-101B-9397-08002B2CF9AE}" pid="16" name="sflag">
    <vt:lpwstr>1582504316</vt:lpwstr>
  </property>
</Properties>
</file>